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3" r:id="rId10"/>
    <p:sldId id="261" r:id="rId1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E04C9-5AF9-445B-838D-7F74F11AEC3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A5B83-5423-4671-89A0-850C1045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1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Parabolas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GSE Pre-Calculus</a:t>
            </a:r>
            <a:endParaRPr lang="en-US" dirty="0" smtClean="0"/>
          </a:p>
          <a:p>
            <a:r>
              <a:rPr lang="en-US" dirty="0" smtClean="0"/>
              <a:t>Keeper </a:t>
            </a:r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47" y="0"/>
            <a:ext cx="10058400" cy="1043189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088" y="1043188"/>
                <a:ext cx="8782490" cy="581481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each equation, identify the vertex, focus, axis of symmetry, and directrix.  Then graph the parabola. 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indent="-457200"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Write each equation in standard form.  Identify the vertex, focus, axis of symmetry, and directrix.  Then graph the parabola. </a:t>
                </a:r>
              </a:p>
              <a:p>
                <a:pPr marL="457200" indent="-457200"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endParaRPr lang="en-US" b="0" dirty="0" smtClean="0"/>
              </a:p>
              <a:p>
                <a:pPr marL="457200" indent="-457200"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+15=12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Write an equation for and graph a parabola with the given characteristics. </a:t>
                </a:r>
              </a:p>
              <a:p>
                <a:pPr marL="457200" indent="-457200">
                  <a:buAutoNum type="arabicPeriod" startAt="5"/>
                </a:pPr>
                <a:r>
                  <a:rPr lang="en-US" dirty="0" smtClean="0"/>
                  <a:t>Focus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(−6,2)</m:t>
                    </m:r>
                  </m:oMath>
                </a14:m>
                <a:r>
                  <a:rPr lang="en-US" dirty="0" smtClean="0"/>
                  <a:t>,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(−6,−1)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rabicPeriod" startAt="6"/>
                </a:pPr>
                <a:r>
                  <a:rPr lang="en-US" dirty="0" smtClean="0"/>
                  <a:t>Focus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(5,−2)</m:t>
                    </m:r>
                  </m:oMath>
                </a14:m>
                <a:r>
                  <a:rPr lang="en-US" dirty="0" smtClean="0"/>
                  <a:t>,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(9,−2)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rabicPeriod" startAt="6"/>
                </a:pPr>
                <a:r>
                  <a:rPr lang="en-US" dirty="0" smtClean="0"/>
                  <a:t>Focus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(−3,−4)</m:t>
                    </m:r>
                  </m:oMath>
                </a14:m>
                <a:r>
                  <a:rPr lang="en-US" dirty="0" smtClean="0"/>
                  <a:t>, opens down,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(5,−1)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rabicPeriod" startAt="6"/>
                </a:pPr>
                <a:r>
                  <a:rPr lang="en-US" dirty="0" smtClean="0"/>
                  <a:t>Focus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(−1,5)</m:t>
                    </m:r>
                  </m:oMath>
                </a14:m>
                <a:r>
                  <a:rPr lang="en-US" dirty="0" smtClean="0"/>
                  <a:t>, opens right,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(8,−7)</m:t>
                    </m:r>
                  </m:oMath>
                </a14:m>
                <a:endParaRPr lang="en-US" dirty="0" smtClean="0"/>
              </a:p>
              <a:p>
                <a:pPr marL="457200" indent="-457200">
                  <a:buAutoNum type="arabicPeriod" startAt="6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088" y="1043188"/>
                <a:ext cx="8782490" cy="5814811"/>
              </a:xfrm>
              <a:blipFill rotWithShape="0">
                <a:blip r:embed="rId2"/>
                <a:stretch>
                  <a:fillRect l="-694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3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Conic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155493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Conic sections</a:t>
            </a:r>
            <a:r>
              <a:rPr lang="en-US" sz="3200" dirty="0" smtClean="0"/>
              <a:t>, or conics, are the figures formed when a plane intersects a double-napped right cone.  A </a:t>
            </a:r>
            <a:r>
              <a:rPr lang="en-US" sz="3200" b="1" dirty="0" smtClean="0">
                <a:solidFill>
                  <a:srgbClr val="FF0000"/>
                </a:solidFill>
              </a:rPr>
              <a:t>double-napped cone </a:t>
            </a:r>
            <a:r>
              <a:rPr lang="en-US" sz="3200" dirty="0" smtClean="0"/>
              <a:t>is two cones opposite each other and extending infinitely upward and downward.  The four common conic sections are </a:t>
            </a:r>
            <a:r>
              <a:rPr lang="en-US" sz="3200" b="1" i="1" dirty="0" smtClean="0"/>
              <a:t>the parabola, the ellipse, the circle, and the hyperbola.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19" y="3902300"/>
            <a:ext cx="8135391" cy="2794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3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81825"/>
          </a:xfrm>
        </p:spPr>
        <p:txBody>
          <a:bodyPr/>
          <a:lstStyle/>
          <a:p>
            <a:r>
              <a:rPr lang="en-US" dirty="0" smtClean="0"/>
              <a:t>The Parabola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78" y="872157"/>
            <a:ext cx="7893847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locus</a:t>
            </a:r>
            <a:r>
              <a:rPr lang="en-US" sz="3200" b="1" dirty="0" smtClean="0"/>
              <a:t> </a:t>
            </a:r>
            <a:r>
              <a:rPr lang="en-US" sz="3200" dirty="0" smtClean="0"/>
              <a:t>is a set of all points that fulfill a geometric property.  A </a:t>
            </a:r>
            <a:r>
              <a:rPr lang="en-US" sz="3200" b="1" dirty="0" smtClean="0">
                <a:solidFill>
                  <a:srgbClr val="FF0000"/>
                </a:solidFill>
              </a:rPr>
              <a:t>parabola </a:t>
            </a:r>
            <a:r>
              <a:rPr lang="en-US" sz="3200" dirty="0" smtClean="0"/>
              <a:t>represents the locus of points in a plane that are equidistant from a fixed point, called the </a:t>
            </a:r>
            <a:r>
              <a:rPr lang="en-US" sz="3200" b="1" dirty="0" smtClean="0">
                <a:solidFill>
                  <a:srgbClr val="FF0000"/>
                </a:solidFill>
              </a:rPr>
              <a:t>focus</a:t>
            </a:r>
            <a:r>
              <a:rPr lang="en-US" sz="3200" dirty="0" smtClean="0"/>
              <a:t>, and a specific line, called the </a:t>
            </a:r>
            <a:r>
              <a:rPr lang="en-US" sz="3200" b="1" dirty="0" smtClean="0">
                <a:solidFill>
                  <a:srgbClr val="FF0000"/>
                </a:solidFill>
              </a:rPr>
              <a:t>directrix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 parabola is symmetric about the line perpendicular to the directrix through the focus called the </a:t>
            </a:r>
            <a:r>
              <a:rPr lang="en-US" sz="3200" b="1" dirty="0" smtClean="0">
                <a:solidFill>
                  <a:srgbClr val="FF0000"/>
                </a:solidFill>
              </a:rPr>
              <a:t>axis of symmetry</a:t>
            </a:r>
            <a:r>
              <a:rPr lang="en-US" sz="3200" dirty="0" smtClean="0"/>
              <a:t>.  The </a:t>
            </a:r>
            <a:r>
              <a:rPr lang="en-US" sz="3200" b="1" dirty="0" smtClean="0">
                <a:solidFill>
                  <a:srgbClr val="FF0000"/>
                </a:solidFill>
              </a:rPr>
              <a:t>vertex</a:t>
            </a:r>
            <a:r>
              <a:rPr lang="en-US" sz="3200" dirty="0" smtClean="0"/>
              <a:t> is the intersection of the parabola and the axis of symmetry.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28" y="2057012"/>
            <a:ext cx="3938670" cy="2968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5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37" y="0"/>
            <a:ext cx="10058400" cy="1004552"/>
          </a:xfrm>
        </p:spPr>
        <p:txBody>
          <a:bodyPr/>
          <a:lstStyle/>
          <a:p>
            <a:r>
              <a:rPr lang="en-US" dirty="0" smtClean="0"/>
              <a:t>Parabola Equations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67" y="875763"/>
            <a:ext cx="9095788" cy="5833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5" name="SMARTInkShape-Group28"/>
          <p:cNvGrpSpPr/>
          <p:nvPr/>
        </p:nvGrpSpPr>
        <p:grpSpPr>
          <a:xfrm>
            <a:off x="9135534" y="4170414"/>
            <a:ext cx="1038541" cy="680987"/>
            <a:chOff x="9135534" y="4170414"/>
            <a:chExt cx="1038541" cy="680987"/>
          </a:xfrm>
        </p:grpSpPr>
        <p:sp>
          <p:nvSpPr>
            <p:cNvPr id="57" name="SMARTInkShape-138"/>
            <p:cNvSpPr/>
            <p:nvPr/>
          </p:nvSpPr>
          <p:spPr>
            <a:xfrm>
              <a:off x="10168466" y="4182533"/>
              <a:ext cx="1" cy="8468"/>
            </a:xfrm>
            <a:custGeom>
              <a:avLst/>
              <a:gdLst/>
              <a:ahLst/>
              <a:cxnLst/>
              <a:rect l="0" t="0" r="0" b="0"/>
              <a:pathLst>
                <a:path w="1" h="8468">
                  <a:moveTo>
                    <a:pt x="0" y="0"/>
                  </a:moveTo>
                  <a:lnTo>
                    <a:pt x="0" y="84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9"/>
            <p:cNvSpPr/>
            <p:nvPr/>
          </p:nvSpPr>
          <p:spPr>
            <a:xfrm>
              <a:off x="9977017" y="4170414"/>
              <a:ext cx="197058" cy="238492"/>
            </a:xfrm>
            <a:custGeom>
              <a:avLst/>
              <a:gdLst/>
              <a:ahLst/>
              <a:cxnLst/>
              <a:rect l="0" t="0" r="0" b="0"/>
              <a:pathLst>
                <a:path w="197058" h="238492">
                  <a:moveTo>
                    <a:pt x="81383" y="12119"/>
                  </a:moveTo>
                  <a:lnTo>
                    <a:pt x="77912" y="11775"/>
                  </a:lnTo>
                  <a:lnTo>
                    <a:pt x="76106" y="10280"/>
                  </a:lnTo>
                  <a:lnTo>
                    <a:pt x="74393" y="8078"/>
                  </a:lnTo>
                  <a:lnTo>
                    <a:pt x="70142" y="6255"/>
                  </a:lnTo>
                  <a:lnTo>
                    <a:pt x="62572" y="4690"/>
                  </a:lnTo>
                  <a:lnTo>
                    <a:pt x="55465" y="2944"/>
                  </a:lnTo>
                  <a:lnTo>
                    <a:pt x="50166" y="1299"/>
                  </a:lnTo>
                  <a:lnTo>
                    <a:pt x="46500" y="248"/>
                  </a:lnTo>
                  <a:lnTo>
                    <a:pt x="44005" y="0"/>
                  </a:lnTo>
                  <a:lnTo>
                    <a:pt x="41553" y="475"/>
                  </a:lnTo>
                  <a:lnTo>
                    <a:pt x="37367" y="1391"/>
                  </a:lnTo>
                  <a:lnTo>
                    <a:pt x="31039" y="3257"/>
                  </a:lnTo>
                  <a:lnTo>
                    <a:pt x="23585" y="6941"/>
                  </a:lnTo>
                  <a:lnTo>
                    <a:pt x="16116" y="11342"/>
                  </a:lnTo>
                  <a:lnTo>
                    <a:pt x="9821" y="14990"/>
                  </a:lnTo>
                  <a:lnTo>
                    <a:pt x="5219" y="18147"/>
                  </a:lnTo>
                  <a:lnTo>
                    <a:pt x="1897" y="23146"/>
                  </a:lnTo>
                  <a:lnTo>
                    <a:pt x="0" y="30685"/>
                  </a:lnTo>
                  <a:lnTo>
                    <a:pt x="851" y="39059"/>
                  </a:lnTo>
                  <a:lnTo>
                    <a:pt x="4209" y="47164"/>
                  </a:lnTo>
                  <a:lnTo>
                    <a:pt x="7791" y="52576"/>
                  </a:lnTo>
                  <a:lnTo>
                    <a:pt x="11403" y="55176"/>
                  </a:lnTo>
                  <a:lnTo>
                    <a:pt x="16073" y="55559"/>
                  </a:lnTo>
                  <a:lnTo>
                    <a:pt x="24891" y="51516"/>
                  </a:lnTo>
                  <a:lnTo>
                    <a:pt x="37764" y="42564"/>
                  </a:lnTo>
                  <a:lnTo>
                    <a:pt x="49937" y="33821"/>
                  </a:lnTo>
                  <a:lnTo>
                    <a:pt x="61884" y="25526"/>
                  </a:lnTo>
                  <a:lnTo>
                    <a:pt x="73715" y="17529"/>
                  </a:lnTo>
                  <a:lnTo>
                    <a:pt x="84036" y="11652"/>
                  </a:lnTo>
                  <a:lnTo>
                    <a:pt x="92596" y="8470"/>
                  </a:lnTo>
                  <a:lnTo>
                    <a:pt x="104114" y="10297"/>
                  </a:lnTo>
                  <a:lnTo>
                    <a:pt x="122892" y="20921"/>
                  </a:lnTo>
                  <a:lnTo>
                    <a:pt x="144837" y="41541"/>
                  </a:lnTo>
                  <a:lnTo>
                    <a:pt x="165962" y="69240"/>
                  </a:lnTo>
                  <a:lnTo>
                    <a:pt x="183198" y="100330"/>
                  </a:lnTo>
                  <a:lnTo>
                    <a:pt x="194294" y="130830"/>
                  </a:lnTo>
                  <a:lnTo>
                    <a:pt x="197057" y="158191"/>
                  </a:lnTo>
                  <a:lnTo>
                    <a:pt x="190522" y="184974"/>
                  </a:lnTo>
                  <a:lnTo>
                    <a:pt x="176761" y="207559"/>
                  </a:lnTo>
                  <a:lnTo>
                    <a:pt x="159428" y="224613"/>
                  </a:lnTo>
                  <a:lnTo>
                    <a:pt x="143331" y="235098"/>
                  </a:lnTo>
                  <a:lnTo>
                    <a:pt x="125458" y="238491"/>
                  </a:lnTo>
                  <a:lnTo>
                    <a:pt x="103268" y="236111"/>
                  </a:lnTo>
                  <a:lnTo>
                    <a:pt x="76757" y="226294"/>
                  </a:lnTo>
                  <a:lnTo>
                    <a:pt x="47517" y="20685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0"/>
            <p:cNvSpPr/>
            <p:nvPr/>
          </p:nvSpPr>
          <p:spPr>
            <a:xfrm>
              <a:off x="9716021" y="4264980"/>
              <a:ext cx="223846" cy="191715"/>
            </a:xfrm>
            <a:custGeom>
              <a:avLst/>
              <a:gdLst/>
              <a:ahLst/>
              <a:cxnLst/>
              <a:rect l="0" t="0" r="0" b="0"/>
              <a:pathLst>
                <a:path w="223846" h="191715">
                  <a:moveTo>
                    <a:pt x="3713" y="103820"/>
                  </a:moveTo>
                  <a:lnTo>
                    <a:pt x="580" y="107286"/>
                  </a:lnTo>
                  <a:lnTo>
                    <a:pt x="0" y="108972"/>
                  </a:lnTo>
                  <a:lnTo>
                    <a:pt x="415" y="110284"/>
                  </a:lnTo>
                  <a:lnTo>
                    <a:pt x="2681" y="115769"/>
                  </a:lnTo>
                  <a:lnTo>
                    <a:pt x="9486" y="130365"/>
                  </a:lnTo>
                  <a:lnTo>
                    <a:pt x="19603" y="149727"/>
                  </a:lnTo>
                  <a:lnTo>
                    <a:pt x="28495" y="166637"/>
                  </a:lnTo>
                  <a:lnTo>
                    <a:pt x="35237" y="178366"/>
                  </a:lnTo>
                  <a:lnTo>
                    <a:pt x="41332" y="186125"/>
                  </a:lnTo>
                  <a:lnTo>
                    <a:pt x="46813" y="190468"/>
                  </a:lnTo>
                  <a:lnTo>
                    <a:pt x="50271" y="191714"/>
                  </a:lnTo>
                  <a:lnTo>
                    <a:pt x="51750" y="191559"/>
                  </a:lnTo>
                  <a:lnTo>
                    <a:pt x="51786" y="190973"/>
                  </a:lnTo>
                  <a:lnTo>
                    <a:pt x="50950" y="189943"/>
                  </a:lnTo>
                  <a:lnTo>
                    <a:pt x="48591" y="183266"/>
                  </a:lnTo>
                  <a:lnTo>
                    <a:pt x="43603" y="165036"/>
                  </a:lnTo>
                  <a:lnTo>
                    <a:pt x="37923" y="140844"/>
                  </a:lnTo>
                  <a:lnTo>
                    <a:pt x="34275" y="119532"/>
                  </a:lnTo>
                  <a:lnTo>
                    <a:pt x="33220" y="103994"/>
                  </a:lnTo>
                  <a:lnTo>
                    <a:pt x="33857" y="92856"/>
                  </a:lnTo>
                  <a:lnTo>
                    <a:pt x="35060" y="84853"/>
                  </a:lnTo>
                  <a:lnTo>
                    <a:pt x="36471" y="79521"/>
                  </a:lnTo>
                  <a:lnTo>
                    <a:pt x="38624" y="76024"/>
                  </a:lnTo>
                  <a:lnTo>
                    <a:pt x="44056" y="73653"/>
                  </a:lnTo>
                  <a:lnTo>
                    <a:pt x="55525" y="73379"/>
                  </a:lnTo>
                  <a:lnTo>
                    <a:pt x="73005" y="77052"/>
                  </a:lnTo>
                  <a:lnTo>
                    <a:pt x="96569" y="83166"/>
                  </a:lnTo>
                  <a:lnTo>
                    <a:pt x="122470" y="88226"/>
                  </a:lnTo>
                  <a:lnTo>
                    <a:pt x="145514" y="89797"/>
                  </a:lnTo>
                  <a:lnTo>
                    <a:pt x="167335" y="85868"/>
                  </a:lnTo>
                  <a:lnTo>
                    <a:pt x="186001" y="77940"/>
                  </a:lnTo>
                  <a:lnTo>
                    <a:pt x="198713" y="69136"/>
                  </a:lnTo>
                  <a:lnTo>
                    <a:pt x="205185" y="57225"/>
                  </a:lnTo>
                  <a:lnTo>
                    <a:pt x="205184" y="41391"/>
                  </a:lnTo>
                  <a:lnTo>
                    <a:pt x="200971" y="26703"/>
                  </a:lnTo>
                  <a:lnTo>
                    <a:pt x="195552" y="16267"/>
                  </a:lnTo>
                  <a:lnTo>
                    <a:pt x="189943" y="9169"/>
                  </a:lnTo>
                  <a:lnTo>
                    <a:pt x="184716" y="4181"/>
                  </a:lnTo>
                  <a:lnTo>
                    <a:pt x="180354" y="1193"/>
                  </a:lnTo>
                  <a:lnTo>
                    <a:pt x="176289" y="0"/>
                  </a:lnTo>
                  <a:lnTo>
                    <a:pt x="171754" y="115"/>
                  </a:lnTo>
                  <a:lnTo>
                    <a:pt x="166711" y="1449"/>
                  </a:lnTo>
                  <a:lnTo>
                    <a:pt x="160341" y="6219"/>
                  </a:lnTo>
                  <a:lnTo>
                    <a:pt x="152887" y="17154"/>
                  </a:lnTo>
                  <a:lnTo>
                    <a:pt x="147123" y="33499"/>
                  </a:lnTo>
                  <a:lnTo>
                    <a:pt x="144278" y="50613"/>
                  </a:lnTo>
                  <a:lnTo>
                    <a:pt x="144653" y="64926"/>
                  </a:lnTo>
                  <a:lnTo>
                    <a:pt x="147663" y="76144"/>
                  </a:lnTo>
                  <a:lnTo>
                    <a:pt x="152381" y="83928"/>
                  </a:lnTo>
                  <a:lnTo>
                    <a:pt x="162812" y="88900"/>
                  </a:lnTo>
                  <a:lnTo>
                    <a:pt x="179085" y="91905"/>
                  </a:lnTo>
                  <a:lnTo>
                    <a:pt x="192944" y="93196"/>
                  </a:lnTo>
                  <a:lnTo>
                    <a:pt x="204627" y="93148"/>
                  </a:lnTo>
                  <a:lnTo>
                    <a:pt x="214612" y="91277"/>
                  </a:lnTo>
                  <a:lnTo>
                    <a:pt x="223845" y="8688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1"/>
            <p:cNvSpPr/>
            <p:nvPr/>
          </p:nvSpPr>
          <p:spPr>
            <a:xfrm>
              <a:off x="9519363" y="4428067"/>
              <a:ext cx="77379" cy="169334"/>
            </a:xfrm>
            <a:custGeom>
              <a:avLst/>
              <a:gdLst/>
              <a:ahLst/>
              <a:cxnLst/>
              <a:rect l="0" t="0" r="0" b="0"/>
              <a:pathLst>
                <a:path w="77379" h="169334">
                  <a:moveTo>
                    <a:pt x="64904" y="0"/>
                  </a:moveTo>
                  <a:lnTo>
                    <a:pt x="61433" y="348"/>
                  </a:lnTo>
                  <a:lnTo>
                    <a:pt x="59524" y="1992"/>
                  </a:lnTo>
                  <a:lnTo>
                    <a:pt x="55776" y="4466"/>
                  </a:lnTo>
                  <a:lnTo>
                    <a:pt x="49668" y="6940"/>
                  </a:lnTo>
                  <a:lnTo>
                    <a:pt x="44898" y="9588"/>
                  </a:lnTo>
                  <a:lnTo>
                    <a:pt x="41689" y="11791"/>
                  </a:lnTo>
                  <a:lnTo>
                    <a:pt x="39267" y="13413"/>
                  </a:lnTo>
                  <a:lnTo>
                    <a:pt x="37216" y="14693"/>
                  </a:lnTo>
                  <a:lnTo>
                    <a:pt x="35446" y="16295"/>
                  </a:lnTo>
                  <a:lnTo>
                    <a:pt x="33838" y="18397"/>
                  </a:lnTo>
                  <a:lnTo>
                    <a:pt x="31982" y="20416"/>
                  </a:lnTo>
                  <a:lnTo>
                    <a:pt x="29699" y="22288"/>
                  </a:lnTo>
                  <a:lnTo>
                    <a:pt x="26503" y="26125"/>
                  </a:lnTo>
                  <a:lnTo>
                    <a:pt x="22302" y="32735"/>
                  </a:lnTo>
                  <a:lnTo>
                    <a:pt x="18049" y="40281"/>
                  </a:lnTo>
                  <a:lnTo>
                    <a:pt x="13557" y="49616"/>
                  </a:lnTo>
                  <a:lnTo>
                    <a:pt x="10018" y="58661"/>
                  </a:lnTo>
                  <a:lnTo>
                    <a:pt x="7438" y="65160"/>
                  </a:lnTo>
                  <a:lnTo>
                    <a:pt x="5298" y="69304"/>
                  </a:lnTo>
                  <a:lnTo>
                    <a:pt x="3357" y="72023"/>
                  </a:lnTo>
                  <a:lnTo>
                    <a:pt x="1507" y="74878"/>
                  </a:lnTo>
                  <a:lnTo>
                    <a:pt x="0" y="78285"/>
                  </a:lnTo>
                  <a:lnTo>
                    <a:pt x="803" y="80900"/>
                  </a:lnTo>
                  <a:lnTo>
                    <a:pt x="4673" y="82254"/>
                  </a:lnTo>
                  <a:lnTo>
                    <a:pt x="9710" y="81950"/>
                  </a:lnTo>
                  <a:lnTo>
                    <a:pt x="19277" y="79334"/>
                  </a:lnTo>
                  <a:lnTo>
                    <a:pt x="36143" y="75076"/>
                  </a:lnTo>
                  <a:lnTo>
                    <a:pt x="53105" y="71915"/>
                  </a:lnTo>
                  <a:lnTo>
                    <a:pt x="64854" y="70501"/>
                  </a:lnTo>
                  <a:lnTo>
                    <a:pt x="71990" y="70886"/>
                  </a:lnTo>
                  <a:lnTo>
                    <a:pt x="76267" y="76014"/>
                  </a:lnTo>
                  <a:lnTo>
                    <a:pt x="77378" y="90385"/>
                  </a:lnTo>
                  <a:lnTo>
                    <a:pt x="75234" y="109595"/>
                  </a:lnTo>
                  <a:lnTo>
                    <a:pt x="71617" y="125514"/>
                  </a:lnTo>
                  <a:lnTo>
                    <a:pt x="64958" y="138862"/>
                  </a:lnTo>
                  <a:lnTo>
                    <a:pt x="54894" y="150611"/>
                  </a:lnTo>
                  <a:lnTo>
                    <a:pt x="44080" y="160142"/>
                  </a:lnTo>
                  <a:lnTo>
                    <a:pt x="33136" y="166644"/>
                  </a:lnTo>
                  <a:lnTo>
                    <a:pt x="22570" y="1693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42"/>
            <p:cNvSpPr/>
            <p:nvPr/>
          </p:nvSpPr>
          <p:spPr>
            <a:xfrm>
              <a:off x="9389533" y="4470400"/>
              <a:ext cx="8468" cy="1"/>
            </a:xfrm>
            <a:custGeom>
              <a:avLst/>
              <a:gdLst/>
              <a:ahLst/>
              <a:cxnLst/>
              <a:rect l="0" t="0" r="0" b="0"/>
              <a:pathLst>
                <a:path w="8468" h="1">
                  <a:moveTo>
                    <a:pt x="0" y="0"/>
                  </a:moveTo>
                  <a:lnTo>
                    <a:pt x="846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43"/>
            <p:cNvSpPr/>
            <p:nvPr/>
          </p:nvSpPr>
          <p:spPr>
            <a:xfrm>
              <a:off x="9448800" y="4588933"/>
              <a:ext cx="8468" cy="16935"/>
            </a:xfrm>
            <a:custGeom>
              <a:avLst/>
              <a:gdLst/>
              <a:ahLst/>
              <a:cxnLst/>
              <a:rect l="0" t="0" r="0" b="0"/>
              <a:pathLst>
                <a:path w="8468" h="16935">
                  <a:moveTo>
                    <a:pt x="0" y="0"/>
                  </a:moveTo>
                  <a:lnTo>
                    <a:pt x="350" y="9055"/>
                  </a:lnTo>
                  <a:lnTo>
                    <a:pt x="1509" y="13235"/>
                  </a:lnTo>
                  <a:lnTo>
                    <a:pt x="3936" y="15247"/>
                  </a:lnTo>
                  <a:lnTo>
                    <a:pt x="8467" y="169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44"/>
            <p:cNvSpPr/>
            <p:nvPr/>
          </p:nvSpPr>
          <p:spPr>
            <a:xfrm>
              <a:off x="9135534" y="4567496"/>
              <a:ext cx="154503" cy="143267"/>
            </a:xfrm>
            <a:custGeom>
              <a:avLst/>
              <a:gdLst/>
              <a:ahLst/>
              <a:cxnLst/>
              <a:rect l="0" t="0" r="0" b="0"/>
              <a:pathLst>
                <a:path w="154503" h="143267">
                  <a:moveTo>
                    <a:pt x="0" y="38371"/>
                  </a:moveTo>
                  <a:lnTo>
                    <a:pt x="4725" y="37502"/>
                  </a:lnTo>
                  <a:lnTo>
                    <a:pt x="14607" y="33951"/>
                  </a:lnTo>
                  <a:lnTo>
                    <a:pt x="35235" y="27006"/>
                  </a:lnTo>
                  <a:lnTo>
                    <a:pt x="62305" y="17783"/>
                  </a:lnTo>
                  <a:lnTo>
                    <a:pt x="91163" y="9237"/>
                  </a:lnTo>
                  <a:lnTo>
                    <a:pt x="117715" y="3405"/>
                  </a:lnTo>
                  <a:lnTo>
                    <a:pt x="135757" y="472"/>
                  </a:lnTo>
                  <a:lnTo>
                    <a:pt x="146537" y="0"/>
                  </a:lnTo>
                  <a:lnTo>
                    <a:pt x="152844" y="2907"/>
                  </a:lnTo>
                  <a:lnTo>
                    <a:pt x="154502" y="13705"/>
                  </a:lnTo>
                  <a:lnTo>
                    <a:pt x="150656" y="33610"/>
                  </a:lnTo>
                  <a:lnTo>
                    <a:pt x="140523" y="58880"/>
                  </a:lnTo>
                  <a:lnTo>
                    <a:pt x="122826" y="87597"/>
                  </a:lnTo>
                  <a:lnTo>
                    <a:pt x="103392" y="112566"/>
                  </a:lnTo>
                  <a:lnTo>
                    <a:pt x="88253" y="128905"/>
                  </a:lnTo>
                  <a:lnTo>
                    <a:pt x="77250" y="139335"/>
                  </a:lnTo>
                  <a:lnTo>
                    <a:pt x="70540" y="143266"/>
                  </a:lnTo>
                  <a:lnTo>
                    <a:pt x="67733" y="13997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45"/>
            <p:cNvSpPr/>
            <p:nvPr/>
          </p:nvSpPr>
          <p:spPr>
            <a:xfrm>
              <a:off x="9186334" y="4622800"/>
              <a:ext cx="93134" cy="228601"/>
            </a:xfrm>
            <a:custGeom>
              <a:avLst/>
              <a:gdLst/>
              <a:ahLst/>
              <a:cxnLst/>
              <a:rect l="0" t="0" r="0" b="0"/>
              <a:pathLst>
                <a:path w="93134" h="228601">
                  <a:moveTo>
                    <a:pt x="0" y="0"/>
                  </a:moveTo>
                  <a:lnTo>
                    <a:pt x="4462" y="20782"/>
                  </a:lnTo>
                  <a:lnTo>
                    <a:pt x="17047" y="55036"/>
                  </a:lnTo>
                  <a:lnTo>
                    <a:pt x="33475" y="93562"/>
                  </a:lnTo>
                  <a:lnTo>
                    <a:pt x="50677" y="132390"/>
                  </a:lnTo>
                  <a:lnTo>
                    <a:pt x="65886" y="166002"/>
                  </a:lnTo>
                  <a:lnTo>
                    <a:pt x="78339" y="193159"/>
                  </a:lnTo>
                  <a:lnTo>
                    <a:pt x="87502" y="213624"/>
                  </a:lnTo>
                  <a:lnTo>
                    <a:pt x="93133" y="2286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29"/>
          <p:cNvGrpSpPr/>
          <p:nvPr/>
        </p:nvGrpSpPr>
        <p:grpSpPr>
          <a:xfrm>
            <a:off x="6756400" y="3950089"/>
            <a:ext cx="1634068" cy="757379"/>
            <a:chOff x="6756400" y="3950089"/>
            <a:chExt cx="1634068" cy="757379"/>
          </a:xfrm>
        </p:grpSpPr>
        <p:sp>
          <p:nvSpPr>
            <p:cNvPr id="66" name="SMARTInkShape-146"/>
            <p:cNvSpPr/>
            <p:nvPr/>
          </p:nvSpPr>
          <p:spPr>
            <a:xfrm>
              <a:off x="8246533" y="3950089"/>
              <a:ext cx="143935" cy="138317"/>
            </a:xfrm>
            <a:custGeom>
              <a:avLst/>
              <a:gdLst/>
              <a:ahLst/>
              <a:cxnLst/>
              <a:rect l="0" t="0" r="0" b="0"/>
              <a:pathLst>
                <a:path w="143935" h="138317">
                  <a:moveTo>
                    <a:pt x="0" y="71578"/>
                  </a:moveTo>
                  <a:lnTo>
                    <a:pt x="22293" y="69576"/>
                  </a:lnTo>
                  <a:lnTo>
                    <a:pt x="38755" y="59960"/>
                  </a:lnTo>
                  <a:lnTo>
                    <a:pt x="51144" y="49590"/>
                  </a:lnTo>
                  <a:lnTo>
                    <a:pt x="59701" y="40547"/>
                  </a:lnTo>
                  <a:lnTo>
                    <a:pt x="65972" y="32419"/>
                  </a:lnTo>
                  <a:lnTo>
                    <a:pt x="69999" y="25639"/>
                  </a:lnTo>
                  <a:lnTo>
                    <a:pt x="71371" y="19493"/>
                  </a:lnTo>
                  <a:lnTo>
                    <a:pt x="69967" y="12901"/>
                  </a:lnTo>
                  <a:lnTo>
                    <a:pt x="66405" y="6933"/>
                  </a:lnTo>
                  <a:lnTo>
                    <a:pt x="60026" y="2413"/>
                  </a:lnTo>
                  <a:lnTo>
                    <a:pt x="50332" y="0"/>
                  </a:lnTo>
                  <a:lnTo>
                    <a:pt x="38988" y="597"/>
                  </a:lnTo>
                  <a:lnTo>
                    <a:pt x="28587" y="3602"/>
                  </a:lnTo>
                  <a:lnTo>
                    <a:pt x="20023" y="11756"/>
                  </a:lnTo>
                  <a:lnTo>
                    <a:pt x="12599" y="26818"/>
                  </a:lnTo>
                  <a:lnTo>
                    <a:pt x="8306" y="44925"/>
                  </a:lnTo>
                  <a:lnTo>
                    <a:pt x="8966" y="67229"/>
                  </a:lnTo>
                  <a:lnTo>
                    <a:pt x="14034" y="90129"/>
                  </a:lnTo>
                  <a:lnTo>
                    <a:pt x="22703" y="109112"/>
                  </a:lnTo>
                  <a:lnTo>
                    <a:pt x="35389" y="124039"/>
                  </a:lnTo>
                  <a:lnTo>
                    <a:pt x="51218" y="134128"/>
                  </a:lnTo>
                  <a:lnTo>
                    <a:pt x="72316" y="138316"/>
                  </a:lnTo>
                  <a:lnTo>
                    <a:pt x="97222" y="138247"/>
                  </a:lnTo>
                  <a:lnTo>
                    <a:pt x="123020" y="134961"/>
                  </a:lnTo>
                  <a:lnTo>
                    <a:pt x="143934" y="13084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47"/>
            <p:cNvSpPr/>
            <p:nvPr/>
          </p:nvSpPr>
          <p:spPr>
            <a:xfrm>
              <a:off x="8128000" y="4030133"/>
              <a:ext cx="84856" cy="121807"/>
            </a:xfrm>
            <a:custGeom>
              <a:avLst/>
              <a:gdLst/>
              <a:ahLst/>
              <a:cxnLst/>
              <a:rect l="0" t="0" r="0" b="0"/>
              <a:pathLst>
                <a:path w="84856" h="121807">
                  <a:moveTo>
                    <a:pt x="0" y="59267"/>
                  </a:moveTo>
                  <a:lnTo>
                    <a:pt x="334" y="62733"/>
                  </a:lnTo>
                  <a:lnTo>
                    <a:pt x="1436" y="64419"/>
                  </a:lnTo>
                  <a:lnTo>
                    <a:pt x="2882" y="65644"/>
                  </a:lnTo>
                  <a:lnTo>
                    <a:pt x="4933" y="68014"/>
                  </a:lnTo>
                  <a:lnTo>
                    <a:pt x="12143" y="76536"/>
                  </a:lnTo>
                  <a:lnTo>
                    <a:pt x="26966" y="91753"/>
                  </a:lnTo>
                  <a:lnTo>
                    <a:pt x="43467" y="105776"/>
                  </a:lnTo>
                  <a:lnTo>
                    <a:pt x="59315" y="115386"/>
                  </a:lnTo>
                  <a:lnTo>
                    <a:pt x="73084" y="120811"/>
                  </a:lnTo>
                  <a:lnTo>
                    <a:pt x="82083" y="121806"/>
                  </a:lnTo>
                  <a:lnTo>
                    <a:pt x="84855" y="113678"/>
                  </a:lnTo>
                  <a:lnTo>
                    <a:pt x="80339" y="93103"/>
                  </a:lnTo>
                  <a:lnTo>
                    <a:pt x="72800" y="67867"/>
                  </a:lnTo>
                  <a:lnTo>
                    <a:pt x="65884" y="46152"/>
                  </a:lnTo>
                  <a:lnTo>
                    <a:pt x="59517" y="27239"/>
                  </a:lnTo>
                  <a:lnTo>
                    <a:pt x="54181" y="11601"/>
                  </a:lnTo>
                  <a:lnTo>
                    <a:pt x="508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48"/>
            <p:cNvSpPr/>
            <p:nvPr/>
          </p:nvSpPr>
          <p:spPr>
            <a:xfrm>
              <a:off x="7885792" y="4153162"/>
              <a:ext cx="199876" cy="80172"/>
            </a:xfrm>
            <a:custGeom>
              <a:avLst/>
              <a:gdLst/>
              <a:ahLst/>
              <a:cxnLst/>
              <a:rect l="0" t="0" r="0" b="0"/>
              <a:pathLst>
                <a:path w="199876" h="80172">
                  <a:moveTo>
                    <a:pt x="5142" y="80171"/>
                  </a:moveTo>
                  <a:lnTo>
                    <a:pt x="1672" y="79827"/>
                  </a:lnTo>
                  <a:lnTo>
                    <a:pt x="0" y="78171"/>
                  </a:lnTo>
                  <a:lnTo>
                    <a:pt x="3468" y="70032"/>
                  </a:lnTo>
                  <a:lnTo>
                    <a:pt x="18257" y="52012"/>
                  </a:lnTo>
                  <a:lnTo>
                    <a:pt x="42454" y="31090"/>
                  </a:lnTo>
                  <a:lnTo>
                    <a:pt x="70206" y="13227"/>
                  </a:lnTo>
                  <a:lnTo>
                    <a:pt x="97890" y="2523"/>
                  </a:lnTo>
                  <a:lnTo>
                    <a:pt x="123865" y="0"/>
                  </a:lnTo>
                  <a:lnTo>
                    <a:pt x="145208" y="3658"/>
                  </a:lnTo>
                  <a:lnTo>
                    <a:pt x="161307" y="10949"/>
                  </a:lnTo>
                  <a:lnTo>
                    <a:pt x="174597" y="20060"/>
                  </a:lnTo>
                  <a:lnTo>
                    <a:pt x="186563" y="31512"/>
                  </a:lnTo>
                  <a:lnTo>
                    <a:pt x="199875" y="4630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9"/>
            <p:cNvSpPr/>
            <p:nvPr/>
          </p:nvSpPr>
          <p:spPr>
            <a:xfrm>
              <a:off x="7899400" y="4080933"/>
              <a:ext cx="118534" cy="203201"/>
            </a:xfrm>
            <a:custGeom>
              <a:avLst/>
              <a:gdLst/>
              <a:ahLst/>
              <a:cxnLst/>
              <a:rect l="0" t="0" r="0" b="0"/>
              <a:pathLst>
                <a:path w="118534" h="203201">
                  <a:moveTo>
                    <a:pt x="0" y="0"/>
                  </a:moveTo>
                  <a:lnTo>
                    <a:pt x="6552" y="1554"/>
                  </a:lnTo>
                  <a:lnTo>
                    <a:pt x="12585" y="9751"/>
                  </a:lnTo>
                  <a:lnTo>
                    <a:pt x="21972" y="28415"/>
                  </a:lnTo>
                  <a:lnTo>
                    <a:pt x="35234" y="55485"/>
                  </a:lnTo>
                  <a:lnTo>
                    <a:pt x="50981" y="87422"/>
                  </a:lnTo>
                  <a:lnTo>
                    <a:pt x="69958" y="121966"/>
                  </a:lnTo>
                  <a:lnTo>
                    <a:pt x="90435" y="156141"/>
                  </a:lnTo>
                  <a:lnTo>
                    <a:pt x="108798" y="185610"/>
                  </a:lnTo>
                  <a:lnTo>
                    <a:pt x="118533" y="2032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50"/>
            <p:cNvSpPr/>
            <p:nvPr/>
          </p:nvSpPr>
          <p:spPr>
            <a:xfrm>
              <a:off x="7772400" y="4131733"/>
              <a:ext cx="8468" cy="1"/>
            </a:xfrm>
            <a:custGeom>
              <a:avLst/>
              <a:gdLst/>
              <a:ahLst/>
              <a:cxnLst/>
              <a:rect l="0" t="0" r="0" b="0"/>
              <a:pathLst>
                <a:path w="8468" h="1">
                  <a:moveTo>
                    <a:pt x="846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51"/>
            <p:cNvSpPr/>
            <p:nvPr/>
          </p:nvSpPr>
          <p:spPr>
            <a:xfrm>
              <a:off x="7806266" y="4267200"/>
              <a:ext cx="33869" cy="59268"/>
            </a:xfrm>
            <a:custGeom>
              <a:avLst/>
              <a:gdLst/>
              <a:ahLst/>
              <a:cxnLst/>
              <a:rect l="0" t="0" r="0" b="0"/>
              <a:pathLst>
                <a:path w="33869" h="59268">
                  <a:moveTo>
                    <a:pt x="0" y="0"/>
                  </a:moveTo>
                  <a:lnTo>
                    <a:pt x="3474" y="372"/>
                  </a:lnTo>
                  <a:lnTo>
                    <a:pt x="5441" y="2906"/>
                  </a:lnTo>
                  <a:lnTo>
                    <a:pt x="7752" y="8432"/>
                  </a:lnTo>
                  <a:lnTo>
                    <a:pt x="10802" y="15544"/>
                  </a:lnTo>
                  <a:lnTo>
                    <a:pt x="15648" y="24655"/>
                  </a:lnTo>
                  <a:lnTo>
                    <a:pt x="22227" y="35040"/>
                  </a:lnTo>
                  <a:lnTo>
                    <a:pt x="27943" y="44369"/>
                  </a:lnTo>
                  <a:lnTo>
                    <a:pt x="31992" y="52330"/>
                  </a:lnTo>
                  <a:lnTo>
                    <a:pt x="33868" y="592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52"/>
            <p:cNvSpPr/>
            <p:nvPr/>
          </p:nvSpPr>
          <p:spPr>
            <a:xfrm>
              <a:off x="7689967" y="4278628"/>
              <a:ext cx="120570" cy="151720"/>
            </a:xfrm>
            <a:custGeom>
              <a:avLst/>
              <a:gdLst/>
              <a:ahLst/>
              <a:cxnLst/>
              <a:rect l="0" t="0" r="0" b="0"/>
              <a:pathLst>
                <a:path w="120570" h="151720">
                  <a:moveTo>
                    <a:pt x="82433" y="5505"/>
                  </a:moveTo>
                  <a:lnTo>
                    <a:pt x="76781" y="0"/>
                  </a:lnTo>
                  <a:lnTo>
                    <a:pt x="62057" y="4653"/>
                  </a:lnTo>
                  <a:lnTo>
                    <a:pt x="43148" y="17916"/>
                  </a:lnTo>
                  <a:lnTo>
                    <a:pt x="28026" y="31029"/>
                  </a:lnTo>
                  <a:lnTo>
                    <a:pt x="17165" y="42211"/>
                  </a:lnTo>
                  <a:lnTo>
                    <a:pt x="9044" y="52474"/>
                  </a:lnTo>
                  <a:lnTo>
                    <a:pt x="3821" y="61641"/>
                  </a:lnTo>
                  <a:lnTo>
                    <a:pt x="1019" y="68797"/>
                  </a:lnTo>
                  <a:lnTo>
                    <a:pt x="0" y="73589"/>
                  </a:lnTo>
                  <a:lnTo>
                    <a:pt x="226" y="76596"/>
                  </a:lnTo>
                  <a:lnTo>
                    <a:pt x="1333" y="78309"/>
                  </a:lnTo>
                  <a:lnTo>
                    <a:pt x="4136" y="78410"/>
                  </a:lnTo>
                  <a:lnTo>
                    <a:pt x="9832" y="76694"/>
                  </a:lnTo>
                  <a:lnTo>
                    <a:pt x="17803" y="73961"/>
                  </a:lnTo>
                  <a:lnTo>
                    <a:pt x="30864" y="69981"/>
                  </a:lnTo>
                  <a:lnTo>
                    <a:pt x="52894" y="65057"/>
                  </a:lnTo>
                  <a:lnTo>
                    <a:pt x="77224" y="61545"/>
                  </a:lnTo>
                  <a:lnTo>
                    <a:pt x="95355" y="60290"/>
                  </a:lnTo>
                  <a:lnTo>
                    <a:pt x="107020" y="60969"/>
                  </a:lnTo>
                  <a:lnTo>
                    <a:pt x="114416" y="63775"/>
                  </a:lnTo>
                  <a:lnTo>
                    <a:pt x="118944" y="68017"/>
                  </a:lnTo>
                  <a:lnTo>
                    <a:pt x="120569" y="74235"/>
                  </a:lnTo>
                  <a:lnTo>
                    <a:pt x="118076" y="85914"/>
                  </a:lnTo>
                  <a:lnTo>
                    <a:pt x="111926" y="101283"/>
                  </a:lnTo>
                  <a:lnTo>
                    <a:pt x="102716" y="116080"/>
                  </a:lnTo>
                  <a:lnTo>
                    <a:pt x="89757" y="129412"/>
                  </a:lnTo>
                  <a:lnTo>
                    <a:pt x="76481" y="139484"/>
                  </a:lnTo>
                  <a:lnTo>
                    <a:pt x="66605" y="146043"/>
                  </a:lnTo>
                  <a:lnTo>
                    <a:pt x="60112" y="149769"/>
                  </a:lnTo>
                  <a:lnTo>
                    <a:pt x="55969" y="151436"/>
                  </a:lnTo>
                  <a:lnTo>
                    <a:pt x="52922" y="151719"/>
                  </a:lnTo>
                  <a:lnTo>
                    <a:pt x="50064" y="151317"/>
                  </a:lnTo>
                  <a:lnTo>
                    <a:pt x="47503" y="150659"/>
                  </a:lnTo>
                  <a:lnTo>
                    <a:pt x="45148" y="149470"/>
                  </a:lnTo>
                  <a:lnTo>
                    <a:pt x="42804" y="146775"/>
                  </a:lnTo>
                  <a:lnTo>
                    <a:pt x="40099" y="14097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53"/>
            <p:cNvSpPr/>
            <p:nvPr/>
          </p:nvSpPr>
          <p:spPr>
            <a:xfrm>
              <a:off x="7596591" y="4377267"/>
              <a:ext cx="87978" cy="97352"/>
            </a:xfrm>
            <a:custGeom>
              <a:avLst/>
              <a:gdLst/>
              <a:ahLst/>
              <a:cxnLst/>
              <a:rect l="0" t="0" r="0" b="0"/>
              <a:pathLst>
                <a:path w="87978" h="97352">
                  <a:moveTo>
                    <a:pt x="6476" y="0"/>
                  </a:moveTo>
                  <a:lnTo>
                    <a:pt x="3007" y="362"/>
                  </a:lnTo>
                  <a:lnTo>
                    <a:pt x="1232" y="2539"/>
                  </a:lnTo>
                  <a:lnTo>
                    <a:pt x="0" y="8372"/>
                  </a:lnTo>
                  <a:lnTo>
                    <a:pt x="301" y="21765"/>
                  </a:lnTo>
                  <a:lnTo>
                    <a:pt x="2980" y="42078"/>
                  </a:lnTo>
                  <a:lnTo>
                    <a:pt x="6554" y="60290"/>
                  </a:lnTo>
                  <a:lnTo>
                    <a:pt x="11751" y="74118"/>
                  </a:lnTo>
                  <a:lnTo>
                    <a:pt x="19721" y="85012"/>
                  </a:lnTo>
                  <a:lnTo>
                    <a:pt x="28054" y="92312"/>
                  </a:lnTo>
                  <a:lnTo>
                    <a:pt x="35496" y="96243"/>
                  </a:lnTo>
                  <a:lnTo>
                    <a:pt x="42149" y="97351"/>
                  </a:lnTo>
                  <a:lnTo>
                    <a:pt x="48741" y="96526"/>
                  </a:lnTo>
                  <a:lnTo>
                    <a:pt x="56706" y="93492"/>
                  </a:lnTo>
                  <a:lnTo>
                    <a:pt x="65436" y="88107"/>
                  </a:lnTo>
                  <a:lnTo>
                    <a:pt x="72388" y="82187"/>
                  </a:lnTo>
                  <a:lnTo>
                    <a:pt x="77846" y="75938"/>
                  </a:lnTo>
                  <a:lnTo>
                    <a:pt x="82571" y="68925"/>
                  </a:lnTo>
                  <a:lnTo>
                    <a:pt x="86080" y="61670"/>
                  </a:lnTo>
                  <a:lnTo>
                    <a:pt x="87941" y="54908"/>
                  </a:lnTo>
                  <a:lnTo>
                    <a:pt x="87977" y="48622"/>
                  </a:lnTo>
                  <a:lnTo>
                    <a:pt x="86638" y="42251"/>
                  </a:lnTo>
                  <a:lnTo>
                    <a:pt x="84398" y="35574"/>
                  </a:lnTo>
                  <a:lnTo>
                    <a:pt x="81290" y="29521"/>
                  </a:lnTo>
                  <a:lnTo>
                    <a:pt x="77351" y="24674"/>
                  </a:lnTo>
                  <a:lnTo>
                    <a:pt x="72370" y="20451"/>
                  </a:lnTo>
                  <a:lnTo>
                    <a:pt x="65949" y="16380"/>
                  </a:lnTo>
                  <a:lnTo>
                    <a:pt x="58294" y="13202"/>
                  </a:lnTo>
                  <a:lnTo>
                    <a:pt x="50047" y="11540"/>
                  </a:lnTo>
                  <a:lnTo>
                    <a:pt x="40352" y="12822"/>
                  </a:lnTo>
                  <a:lnTo>
                    <a:pt x="28991" y="16502"/>
                  </a:lnTo>
                  <a:lnTo>
                    <a:pt x="16948" y="21484"/>
                  </a:lnTo>
                  <a:lnTo>
                    <a:pt x="6476" y="25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54"/>
            <p:cNvSpPr/>
            <p:nvPr/>
          </p:nvSpPr>
          <p:spPr>
            <a:xfrm>
              <a:off x="7382934" y="4430287"/>
              <a:ext cx="138248" cy="99381"/>
            </a:xfrm>
            <a:custGeom>
              <a:avLst/>
              <a:gdLst/>
              <a:ahLst/>
              <a:cxnLst/>
              <a:rect l="0" t="0" r="0" b="0"/>
              <a:pathLst>
                <a:path w="138248" h="99381">
                  <a:moveTo>
                    <a:pt x="0" y="31646"/>
                  </a:moveTo>
                  <a:lnTo>
                    <a:pt x="333" y="28180"/>
                  </a:lnTo>
                  <a:lnTo>
                    <a:pt x="1473" y="26473"/>
                  </a:lnTo>
                  <a:lnTo>
                    <a:pt x="4302" y="24505"/>
                  </a:lnTo>
                  <a:lnTo>
                    <a:pt x="10428" y="21405"/>
                  </a:lnTo>
                  <a:lnTo>
                    <a:pt x="19404" y="17726"/>
                  </a:lnTo>
                  <a:lnTo>
                    <a:pt x="34051" y="13126"/>
                  </a:lnTo>
                  <a:lnTo>
                    <a:pt x="58275" y="7941"/>
                  </a:lnTo>
                  <a:lnTo>
                    <a:pt x="86350" y="3595"/>
                  </a:lnTo>
                  <a:lnTo>
                    <a:pt x="109564" y="985"/>
                  </a:lnTo>
                  <a:lnTo>
                    <a:pt x="124424" y="0"/>
                  </a:lnTo>
                  <a:lnTo>
                    <a:pt x="132942" y="249"/>
                  </a:lnTo>
                  <a:lnTo>
                    <a:pt x="137345" y="2064"/>
                  </a:lnTo>
                  <a:lnTo>
                    <a:pt x="138247" y="6764"/>
                  </a:lnTo>
                  <a:lnTo>
                    <a:pt x="132737" y="18200"/>
                  </a:lnTo>
                  <a:lnTo>
                    <a:pt x="118526" y="38199"/>
                  </a:lnTo>
                  <a:lnTo>
                    <a:pt x="100463" y="59601"/>
                  </a:lnTo>
                  <a:lnTo>
                    <a:pt x="83379" y="76110"/>
                  </a:lnTo>
                  <a:lnTo>
                    <a:pt x="67782" y="88501"/>
                  </a:lnTo>
                  <a:lnTo>
                    <a:pt x="54000" y="96356"/>
                  </a:lnTo>
                  <a:lnTo>
                    <a:pt x="42332" y="9938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55"/>
            <p:cNvSpPr/>
            <p:nvPr/>
          </p:nvSpPr>
          <p:spPr>
            <a:xfrm>
              <a:off x="7416800" y="4478867"/>
              <a:ext cx="42335" cy="143934"/>
            </a:xfrm>
            <a:custGeom>
              <a:avLst/>
              <a:gdLst/>
              <a:ahLst/>
              <a:cxnLst/>
              <a:rect l="0" t="0" r="0" b="0"/>
              <a:pathLst>
                <a:path w="42335" h="143934">
                  <a:moveTo>
                    <a:pt x="0" y="0"/>
                  </a:moveTo>
                  <a:lnTo>
                    <a:pt x="3618" y="27273"/>
                  </a:lnTo>
                  <a:lnTo>
                    <a:pt x="11909" y="63283"/>
                  </a:lnTo>
                  <a:lnTo>
                    <a:pt x="21096" y="95667"/>
                  </a:lnTo>
                  <a:lnTo>
                    <a:pt x="29108" y="120562"/>
                  </a:lnTo>
                  <a:lnTo>
                    <a:pt x="35930" y="136637"/>
                  </a:lnTo>
                  <a:lnTo>
                    <a:pt x="42334" y="1439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56"/>
            <p:cNvSpPr/>
            <p:nvPr/>
          </p:nvSpPr>
          <p:spPr>
            <a:xfrm>
              <a:off x="7114003" y="4495800"/>
              <a:ext cx="103381" cy="139637"/>
            </a:xfrm>
            <a:custGeom>
              <a:avLst/>
              <a:gdLst/>
              <a:ahLst/>
              <a:cxnLst/>
              <a:rect l="0" t="0" r="0" b="0"/>
              <a:pathLst>
                <a:path w="103381" h="139637">
                  <a:moveTo>
                    <a:pt x="99597" y="0"/>
                  </a:moveTo>
                  <a:lnTo>
                    <a:pt x="83561" y="860"/>
                  </a:lnTo>
                  <a:lnTo>
                    <a:pt x="72878" y="4166"/>
                  </a:lnTo>
                  <a:lnTo>
                    <a:pt x="57595" y="11944"/>
                  </a:lnTo>
                  <a:lnTo>
                    <a:pt x="40053" y="22854"/>
                  </a:lnTo>
                  <a:lnTo>
                    <a:pt x="27039" y="31211"/>
                  </a:lnTo>
                  <a:lnTo>
                    <a:pt x="18549" y="37193"/>
                  </a:lnTo>
                  <a:lnTo>
                    <a:pt x="12477" y="42041"/>
                  </a:lnTo>
                  <a:lnTo>
                    <a:pt x="7829" y="45634"/>
                  </a:lnTo>
                  <a:lnTo>
                    <a:pt x="4451" y="48632"/>
                  </a:lnTo>
                  <a:lnTo>
                    <a:pt x="2001" y="52344"/>
                  </a:lnTo>
                  <a:lnTo>
                    <a:pt x="473" y="56670"/>
                  </a:lnTo>
                  <a:lnTo>
                    <a:pt x="0" y="60203"/>
                  </a:lnTo>
                  <a:lnTo>
                    <a:pt x="926" y="62856"/>
                  </a:lnTo>
                  <a:lnTo>
                    <a:pt x="6741" y="65021"/>
                  </a:lnTo>
                  <a:lnTo>
                    <a:pt x="18942" y="67337"/>
                  </a:lnTo>
                  <a:lnTo>
                    <a:pt x="35209" y="70331"/>
                  </a:lnTo>
                  <a:lnTo>
                    <a:pt x="54400" y="73948"/>
                  </a:lnTo>
                  <a:lnTo>
                    <a:pt x="70717" y="77717"/>
                  </a:lnTo>
                  <a:lnTo>
                    <a:pt x="83228" y="81561"/>
                  </a:lnTo>
                  <a:lnTo>
                    <a:pt x="93326" y="86182"/>
                  </a:lnTo>
                  <a:lnTo>
                    <a:pt x="99954" y="91444"/>
                  </a:lnTo>
                  <a:lnTo>
                    <a:pt x="103380" y="97722"/>
                  </a:lnTo>
                  <a:lnTo>
                    <a:pt x="102191" y="105894"/>
                  </a:lnTo>
                  <a:lnTo>
                    <a:pt x="96078" y="115847"/>
                  </a:lnTo>
                  <a:lnTo>
                    <a:pt x="88165" y="123864"/>
                  </a:lnTo>
                  <a:lnTo>
                    <a:pt x="79076" y="130093"/>
                  </a:lnTo>
                  <a:lnTo>
                    <a:pt x="69830" y="135258"/>
                  </a:lnTo>
                  <a:lnTo>
                    <a:pt x="62581" y="138589"/>
                  </a:lnTo>
                  <a:lnTo>
                    <a:pt x="56019" y="139636"/>
                  </a:lnTo>
                  <a:lnTo>
                    <a:pt x="48665" y="139094"/>
                  </a:lnTo>
                  <a:lnTo>
                    <a:pt x="40460" y="137390"/>
                  </a:lnTo>
                  <a:lnTo>
                    <a:pt x="31864" y="1354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57"/>
            <p:cNvSpPr/>
            <p:nvPr/>
          </p:nvSpPr>
          <p:spPr>
            <a:xfrm>
              <a:off x="7044266" y="4512733"/>
              <a:ext cx="8469" cy="1"/>
            </a:xfrm>
            <a:custGeom>
              <a:avLst/>
              <a:gdLst/>
              <a:ahLst/>
              <a:cxnLst/>
              <a:rect l="0" t="0" r="0" b="0"/>
              <a:pathLst>
                <a:path w="8469" h="1">
                  <a:moveTo>
                    <a:pt x="846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58"/>
            <p:cNvSpPr/>
            <p:nvPr/>
          </p:nvSpPr>
          <p:spPr>
            <a:xfrm>
              <a:off x="7061200" y="4572000"/>
              <a:ext cx="8468" cy="59268"/>
            </a:xfrm>
            <a:custGeom>
              <a:avLst/>
              <a:gdLst/>
              <a:ahLst/>
              <a:cxnLst/>
              <a:rect l="0" t="0" r="0" b="0"/>
              <a:pathLst>
                <a:path w="8468" h="59268">
                  <a:moveTo>
                    <a:pt x="0" y="0"/>
                  </a:moveTo>
                  <a:lnTo>
                    <a:pt x="833" y="21162"/>
                  </a:lnTo>
                  <a:lnTo>
                    <a:pt x="3049" y="31871"/>
                  </a:lnTo>
                  <a:lnTo>
                    <a:pt x="5352" y="41408"/>
                  </a:lnTo>
                  <a:lnTo>
                    <a:pt x="7328" y="50507"/>
                  </a:lnTo>
                  <a:lnTo>
                    <a:pt x="8467" y="592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59"/>
            <p:cNvSpPr/>
            <p:nvPr/>
          </p:nvSpPr>
          <p:spPr>
            <a:xfrm>
              <a:off x="6756400" y="4533423"/>
              <a:ext cx="102775" cy="135399"/>
            </a:xfrm>
            <a:custGeom>
              <a:avLst/>
              <a:gdLst/>
              <a:ahLst/>
              <a:cxnLst/>
              <a:rect l="0" t="0" r="0" b="0"/>
              <a:pathLst>
                <a:path w="102775" h="135399">
                  <a:moveTo>
                    <a:pt x="16934" y="30110"/>
                  </a:moveTo>
                  <a:lnTo>
                    <a:pt x="20494" y="21401"/>
                  </a:lnTo>
                  <a:lnTo>
                    <a:pt x="26977" y="14184"/>
                  </a:lnTo>
                  <a:lnTo>
                    <a:pt x="33674" y="9050"/>
                  </a:lnTo>
                  <a:lnTo>
                    <a:pt x="45787" y="4267"/>
                  </a:lnTo>
                  <a:lnTo>
                    <a:pt x="62706" y="1053"/>
                  </a:lnTo>
                  <a:lnTo>
                    <a:pt x="76581" y="0"/>
                  </a:lnTo>
                  <a:lnTo>
                    <a:pt x="86027" y="780"/>
                  </a:lnTo>
                  <a:lnTo>
                    <a:pt x="92409" y="3273"/>
                  </a:lnTo>
                  <a:lnTo>
                    <a:pt x="97148" y="7029"/>
                  </a:lnTo>
                  <a:lnTo>
                    <a:pt x="100880" y="11419"/>
                  </a:lnTo>
                  <a:lnTo>
                    <a:pt x="102774" y="18642"/>
                  </a:lnTo>
                  <a:lnTo>
                    <a:pt x="102089" y="30387"/>
                  </a:lnTo>
                  <a:lnTo>
                    <a:pt x="95786" y="46823"/>
                  </a:lnTo>
                  <a:lnTo>
                    <a:pt x="81941" y="69110"/>
                  </a:lnTo>
                  <a:lnTo>
                    <a:pt x="63798" y="92071"/>
                  </a:lnTo>
                  <a:lnTo>
                    <a:pt x="44662" y="111485"/>
                  </a:lnTo>
                  <a:lnTo>
                    <a:pt x="28570" y="124426"/>
                  </a:lnTo>
                  <a:lnTo>
                    <a:pt x="16570" y="131754"/>
                  </a:lnTo>
                  <a:lnTo>
                    <a:pt x="7827" y="135398"/>
                  </a:lnTo>
                  <a:lnTo>
                    <a:pt x="2418" y="133568"/>
                  </a:lnTo>
                  <a:lnTo>
                    <a:pt x="0" y="12324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60"/>
            <p:cNvSpPr/>
            <p:nvPr/>
          </p:nvSpPr>
          <p:spPr>
            <a:xfrm>
              <a:off x="6764867" y="4555067"/>
              <a:ext cx="42334" cy="152401"/>
            </a:xfrm>
            <a:custGeom>
              <a:avLst/>
              <a:gdLst/>
              <a:ahLst/>
              <a:cxnLst/>
              <a:rect l="0" t="0" r="0" b="0"/>
              <a:pathLst>
                <a:path w="42334" h="152401">
                  <a:moveTo>
                    <a:pt x="0" y="0"/>
                  </a:moveTo>
                  <a:lnTo>
                    <a:pt x="1163" y="14562"/>
                  </a:lnTo>
                  <a:lnTo>
                    <a:pt x="6211" y="31183"/>
                  </a:lnTo>
                  <a:lnTo>
                    <a:pt x="13112" y="54704"/>
                  </a:lnTo>
                  <a:lnTo>
                    <a:pt x="20832" y="80100"/>
                  </a:lnTo>
                  <a:lnTo>
                    <a:pt x="29062" y="105057"/>
                  </a:lnTo>
                  <a:lnTo>
                    <a:pt x="36843" y="129198"/>
                  </a:lnTo>
                  <a:lnTo>
                    <a:pt x="42333" y="152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30"/>
          <p:cNvGrpSpPr/>
          <p:nvPr/>
        </p:nvGrpSpPr>
        <p:grpSpPr>
          <a:xfrm>
            <a:off x="4757212" y="4470400"/>
            <a:ext cx="1017056" cy="391325"/>
            <a:chOff x="4757212" y="4470400"/>
            <a:chExt cx="1017056" cy="391325"/>
          </a:xfrm>
        </p:grpSpPr>
        <p:sp>
          <p:nvSpPr>
            <p:cNvPr id="82" name="SMARTInkShape-161"/>
            <p:cNvSpPr/>
            <p:nvPr/>
          </p:nvSpPr>
          <p:spPr>
            <a:xfrm>
              <a:off x="5765800" y="4690533"/>
              <a:ext cx="8468" cy="1"/>
            </a:xfrm>
            <a:custGeom>
              <a:avLst/>
              <a:gdLst/>
              <a:ahLst/>
              <a:cxnLst/>
              <a:rect l="0" t="0" r="0" b="0"/>
              <a:pathLst>
                <a:path w="8468" h="1">
                  <a:moveTo>
                    <a:pt x="846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62"/>
            <p:cNvSpPr/>
            <p:nvPr/>
          </p:nvSpPr>
          <p:spPr>
            <a:xfrm>
              <a:off x="5503333" y="4551777"/>
              <a:ext cx="204309" cy="309948"/>
            </a:xfrm>
            <a:custGeom>
              <a:avLst/>
              <a:gdLst/>
              <a:ahLst/>
              <a:cxnLst/>
              <a:rect l="0" t="0" r="0" b="0"/>
              <a:pathLst>
                <a:path w="204309" h="309948">
                  <a:moveTo>
                    <a:pt x="194734" y="54090"/>
                  </a:moveTo>
                  <a:lnTo>
                    <a:pt x="191024" y="49599"/>
                  </a:lnTo>
                  <a:lnTo>
                    <a:pt x="188103" y="44317"/>
                  </a:lnTo>
                  <a:lnTo>
                    <a:pt x="184688" y="37694"/>
                  </a:lnTo>
                  <a:lnTo>
                    <a:pt x="181362" y="31227"/>
                  </a:lnTo>
                  <a:lnTo>
                    <a:pt x="177477" y="24968"/>
                  </a:lnTo>
                  <a:lnTo>
                    <a:pt x="173054" y="19864"/>
                  </a:lnTo>
                  <a:lnTo>
                    <a:pt x="168198" y="15678"/>
                  </a:lnTo>
                  <a:lnTo>
                    <a:pt x="162675" y="11914"/>
                  </a:lnTo>
                  <a:lnTo>
                    <a:pt x="156048" y="8686"/>
                  </a:lnTo>
                  <a:lnTo>
                    <a:pt x="148110" y="5484"/>
                  </a:lnTo>
                  <a:lnTo>
                    <a:pt x="139026" y="2096"/>
                  </a:lnTo>
                  <a:lnTo>
                    <a:pt x="128610" y="0"/>
                  </a:lnTo>
                  <a:lnTo>
                    <a:pt x="115357" y="1032"/>
                  </a:lnTo>
                  <a:lnTo>
                    <a:pt x="100965" y="5196"/>
                  </a:lnTo>
                  <a:lnTo>
                    <a:pt x="89310" y="10850"/>
                  </a:lnTo>
                  <a:lnTo>
                    <a:pt x="80873" y="17733"/>
                  </a:lnTo>
                  <a:lnTo>
                    <a:pt x="75261" y="25259"/>
                  </a:lnTo>
                  <a:lnTo>
                    <a:pt x="72239" y="32364"/>
                  </a:lnTo>
                  <a:lnTo>
                    <a:pt x="71581" y="38916"/>
                  </a:lnTo>
                  <a:lnTo>
                    <a:pt x="72590" y="45464"/>
                  </a:lnTo>
                  <a:lnTo>
                    <a:pt x="74669" y="52249"/>
                  </a:lnTo>
                  <a:lnTo>
                    <a:pt x="78185" y="58366"/>
                  </a:lnTo>
                  <a:lnTo>
                    <a:pt x="88043" y="63246"/>
                  </a:lnTo>
                  <a:lnTo>
                    <a:pt x="105034" y="66722"/>
                  </a:lnTo>
                  <a:lnTo>
                    <a:pt x="120369" y="68422"/>
                  </a:lnTo>
                  <a:lnTo>
                    <a:pt x="131915" y="68267"/>
                  </a:lnTo>
                  <a:lnTo>
                    <a:pt x="141134" y="66768"/>
                  </a:lnTo>
                  <a:lnTo>
                    <a:pt x="149682" y="64227"/>
                  </a:lnTo>
                  <a:lnTo>
                    <a:pt x="158106" y="61032"/>
                  </a:lnTo>
                  <a:lnTo>
                    <a:pt x="166131" y="58321"/>
                  </a:lnTo>
                  <a:lnTo>
                    <a:pt x="173282" y="56865"/>
                  </a:lnTo>
                  <a:lnTo>
                    <a:pt x="179344" y="56854"/>
                  </a:lnTo>
                  <a:lnTo>
                    <a:pt x="184054" y="57931"/>
                  </a:lnTo>
                  <a:lnTo>
                    <a:pt x="189668" y="63703"/>
                  </a:lnTo>
                  <a:lnTo>
                    <a:pt x="197304" y="80076"/>
                  </a:lnTo>
                  <a:lnTo>
                    <a:pt x="203154" y="104408"/>
                  </a:lnTo>
                  <a:lnTo>
                    <a:pt x="204308" y="132596"/>
                  </a:lnTo>
                  <a:lnTo>
                    <a:pt x="198212" y="165855"/>
                  </a:lnTo>
                  <a:lnTo>
                    <a:pt x="184688" y="201813"/>
                  </a:lnTo>
                  <a:lnTo>
                    <a:pt x="164380" y="236954"/>
                  </a:lnTo>
                  <a:lnTo>
                    <a:pt x="140098" y="267111"/>
                  </a:lnTo>
                  <a:lnTo>
                    <a:pt x="115996" y="288824"/>
                  </a:lnTo>
                  <a:lnTo>
                    <a:pt x="91266" y="302869"/>
                  </a:lnTo>
                  <a:lnTo>
                    <a:pt x="69184" y="309529"/>
                  </a:lnTo>
                  <a:lnTo>
                    <a:pt x="51149" y="309947"/>
                  </a:lnTo>
                  <a:lnTo>
                    <a:pt x="36256" y="304833"/>
                  </a:lnTo>
                  <a:lnTo>
                    <a:pt x="24366" y="292344"/>
                  </a:lnTo>
                  <a:lnTo>
                    <a:pt x="14744" y="269350"/>
                  </a:lnTo>
                  <a:lnTo>
                    <a:pt x="7123" y="241900"/>
                  </a:lnTo>
                  <a:lnTo>
                    <a:pt x="2022" y="215201"/>
                  </a:lnTo>
                  <a:lnTo>
                    <a:pt x="0" y="19802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63"/>
            <p:cNvSpPr/>
            <p:nvPr/>
          </p:nvSpPr>
          <p:spPr>
            <a:xfrm>
              <a:off x="5329252" y="4563533"/>
              <a:ext cx="225607" cy="130344"/>
            </a:xfrm>
            <a:custGeom>
              <a:avLst/>
              <a:gdLst/>
              <a:ahLst/>
              <a:cxnLst/>
              <a:rect l="0" t="0" r="0" b="0"/>
              <a:pathLst>
                <a:path w="225607" h="130344">
                  <a:moveTo>
                    <a:pt x="21681" y="0"/>
                  </a:moveTo>
                  <a:lnTo>
                    <a:pt x="18212" y="362"/>
                  </a:lnTo>
                  <a:lnTo>
                    <a:pt x="16404" y="2588"/>
                  </a:lnTo>
                  <a:lnTo>
                    <a:pt x="14726" y="9830"/>
                  </a:lnTo>
                  <a:lnTo>
                    <a:pt x="12313" y="25850"/>
                  </a:lnTo>
                  <a:lnTo>
                    <a:pt x="9312" y="47172"/>
                  </a:lnTo>
                  <a:lnTo>
                    <a:pt x="6117" y="66885"/>
                  </a:lnTo>
                  <a:lnTo>
                    <a:pt x="2623" y="84714"/>
                  </a:lnTo>
                  <a:lnTo>
                    <a:pt x="235" y="99082"/>
                  </a:lnTo>
                  <a:lnTo>
                    <a:pt x="0" y="108157"/>
                  </a:lnTo>
                  <a:lnTo>
                    <a:pt x="1256" y="112916"/>
                  </a:lnTo>
                  <a:lnTo>
                    <a:pt x="3255" y="109590"/>
                  </a:lnTo>
                  <a:lnTo>
                    <a:pt x="8253" y="92958"/>
                  </a:lnTo>
                  <a:lnTo>
                    <a:pt x="17612" y="68375"/>
                  </a:lnTo>
                  <a:lnTo>
                    <a:pt x="28629" y="44654"/>
                  </a:lnTo>
                  <a:lnTo>
                    <a:pt x="38698" y="26838"/>
                  </a:lnTo>
                  <a:lnTo>
                    <a:pt x="48381" y="15196"/>
                  </a:lnTo>
                  <a:lnTo>
                    <a:pt x="58450" y="8757"/>
                  </a:lnTo>
                  <a:lnTo>
                    <a:pt x="66748" y="7267"/>
                  </a:lnTo>
                  <a:lnTo>
                    <a:pt x="72668" y="9814"/>
                  </a:lnTo>
                  <a:lnTo>
                    <a:pt x="77323" y="15667"/>
                  </a:lnTo>
                  <a:lnTo>
                    <a:pt x="82321" y="27013"/>
                  </a:lnTo>
                  <a:lnTo>
                    <a:pt x="90769" y="47187"/>
                  </a:lnTo>
                  <a:lnTo>
                    <a:pt x="104150" y="72361"/>
                  </a:lnTo>
                  <a:lnTo>
                    <a:pt x="118807" y="94680"/>
                  </a:lnTo>
                  <a:lnTo>
                    <a:pt x="133473" y="111096"/>
                  </a:lnTo>
                  <a:lnTo>
                    <a:pt x="149242" y="121850"/>
                  </a:lnTo>
                  <a:lnTo>
                    <a:pt x="164941" y="127912"/>
                  </a:lnTo>
                  <a:lnTo>
                    <a:pt x="176985" y="130343"/>
                  </a:lnTo>
                  <a:lnTo>
                    <a:pt x="185295" y="130098"/>
                  </a:lnTo>
                  <a:lnTo>
                    <a:pt x="193495" y="122692"/>
                  </a:lnTo>
                  <a:lnTo>
                    <a:pt x="204529" y="104479"/>
                  </a:lnTo>
                  <a:lnTo>
                    <a:pt x="215483" y="81414"/>
                  </a:lnTo>
                  <a:lnTo>
                    <a:pt x="223010" y="59770"/>
                  </a:lnTo>
                  <a:lnTo>
                    <a:pt x="225606" y="42770"/>
                  </a:lnTo>
                  <a:lnTo>
                    <a:pt x="223897" y="29716"/>
                  </a:lnTo>
                  <a:lnTo>
                    <a:pt x="220513" y="20964"/>
                  </a:lnTo>
                  <a:lnTo>
                    <a:pt x="216994" y="15901"/>
                  </a:lnTo>
                  <a:lnTo>
                    <a:pt x="210836" y="15163"/>
                  </a:lnTo>
                  <a:lnTo>
                    <a:pt x="200245" y="19298"/>
                  </a:lnTo>
                  <a:lnTo>
                    <a:pt x="189322" y="26252"/>
                  </a:lnTo>
                  <a:lnTo>
                    <a:pt x="180415" y="36412"/>
                  </a:lnTo>
                  <a:lnTo>
                    <a:pt x="174725" y="50324"/>
                  </a:lnTo>
                  <a:lnTo>
                    <a:pt x="173314" y="65373"/>
                  </a:lnTo>
                  <a:lnTo>
                    <a:pt x="176851" y="80502"/>
                  </a:lnTo>
                  <a:lnTo>
                    <a:pt x="184080" y="94536"/>
                  </a:lnTo>
                  <a:lnTo>
                    <a:pt x="191845" y="105978"/>
                  </a:lnTo>
                  <a:lnTo>
                    <a:pt x="199772" y="114096"/>
                  </a:lnTo>
                  <a:lnTo>
                    <a:pt x="207948" y="1185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64"/>
            <p:cNvSpPr/>
            <p:nvPr/>
          </p:nvSpPr>
          <p:spPr>
            <a:xfrm>
              <a:off x="5130800" y="4542653"/>
              <a:ext cx="101601" cy="127172"/>
            </a:xfrm>
            <a:custGeom>
              <a:avLst/>
              <a:gdLst/>
              <a:ahLst/>
              <a:cxnLst/>
              <a:rect l="0" t="0" r="0" b="0"/>
              <a:pathLst>
                <a:path w="101601" h="127172">
                  <a:moveTo>
                    <a:pt x="101600" y="54747"/>
                  </a:moveTo>
                  <a:lnTo>
                    <a:pt x="92550" y="54414"/>
                  </a:lnTo>
                  <a:lnTo>
                    <a:pt x="89231" y="53267"/>
                  </a:lnTo>
                  <a:lnTo>
                    <a:pt x="86492" y="50228"/>
                  </a:lnTo>
                  <a:lnTo>
                    <a:pt x="83111" y="45037"/>
                  </a:lnTo>
                  <a:lnTo>
                    <a:pt x="79648" y="39720"/>
                  </a:lnTo>
                  <a:lnTo>
                    <a:pt x="72434" y="32171"/>
                  </a:lnTo>
                  <a:lnTo>
                    <a:pt x="59271" y="21815"/>
                  </a:lnTo>
                  <a:lnTo>
                    <a:pt x="45003" y="12689"/>
                  </a:lnTo>
                  <a:lnTo>
                    <a:pt x="33244" y="6015"/>
                  </a:lnTo>
                  <a:lnTo>
                    <a:pt x="24382" y="1812"/>
                  </a:lnTo>
                  <a:lnTo>
                    <a:pt x="17649" y="0"/>
                  </a:lnTo>
                  <a:lnTo>
                    <a:pt x="12187" y="139"/>
                  </a:lnTo>
                  <a:lnTo>
                    <a:pt x="8086" y="1692"/>
                  </a:lnTo>
                  <a:lnTo>
                    <a:pt x="5352" y="4421"/>
                  </a:lnTo>
                  <a:lnTo>
                    <a:pt x="6964" y="12569"/>
                  </a:lnTo>
                  <a:lnTo>
                    <a:pt x="18154" y="32200"/>
                  </a:lnTo>
                  <a:lnTo>
                    <a:pt x="37685" y="59629"/>
                  </a:lnTo>
                  <a:lnTo>
                    <a:pt x="56566" y="85474"/>
                  </a:lnTo>
                  <a:lnTo>
                    <a:pt x="68077" y="103656"/>
                  </a:lnTo>
                  <a:lnTo>
                    <a:pt x="72680" y="115665"/>
                  </a:lnTo>
                  <a:lnTo>
                    <a:pt x="71867" y="122782"/>
                  </a:lnTo>
                  <a:lnTo>
                    <a:pt x="66593" y="126353"/>
                  </a:lnTo>
                  <a:lnTo>
                    <a:pt x="59652" y="127171"/>
                  </a:lnTo>
                  <a:lnTo>
                    <a:pt x="51394" y="126169"/>
                  </a:lnTo>
                  <a:lnTo>
                    <a:pt x="41099" y="123752"/>
                  </a:lnTo>
                  <a:lnTo>
                    <a:pt x="29590" y="120456"/>
                  </a:lnTo>
                  <a:lnTo>
                    <a:pt x="19180" y="117626"/>
                  </a:lnTo>
                  <a:lnTo>
                    <a:pt x="11908" y="115410"/>
                  </a:lnTo>
                  <a:lnTo>
                    <a:pt x="6550" y="113196"/>
                  </a:lnTo>
                  <a:lnTo>
                    <a:pt x="2781" y="110282"/>
                  </a:lnTo>
                  <a:lnTo>
                    <a:pt x="0" y="10554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65"/>
            <p:cNvSpPr/>
            <p:nvPr/>
          </p:nvSpPr>
          <p:spPr>
            <a:xfrm>
              <a:off x="5064591" y="4470400"/>
              <a:ext cx="6943" cy="8468"/>
            </a:xfrm>
            <a:custGeom>
              <a:avLst/>
              <a:gdLst/>
              <a:ahLst/>
              <a:cxnLst/>
              <a:rect l="0" t="0" r="0" b="0"/>
              <a:pathLst>
                <a:path w="6943" h="8468">
                  <a:moveTo>
                    <a:pt x="6942" y="0"/>
                  </a:moveTo>
                  <a:lnTo>
                    <a:pt x="1825" y="570"/>
                  </a:lnTo>
                  <a:lnTo>
                    <a:pt x="255" y="2897"/>
                  </a:lnTo>
                  <a:lnTo>
                    <a:pt x="0" y="5288"/>
                  </a:lnTo>
                  <a:lnTo>
                    <a:pt x="1780" y="7250"/>
                  </a:lnTo>
                  <a:lnTo>
                    <a:pt x="6942" y="84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66"/>
            <p:cNvSpPr/>
            <p:nvPr/>
          </p:nvSpPr>
          <p:spPr>
            <a:xfrm>
              <a:off x="5088467" y="4631267"/>
              <a:ext cx="1" cy="33867"/>
            </a:xfrm>
            <a:custGeom>
              <a:avLst/>
              <a:gdLst/>
              <a:ahLst/>
              <a:cxnLst/>
              <a:rect l="0" t="0" r="0" b="0"/>
              <a:pathLst>
                <a:path w="1" h="33867">
                  <a:moveTo>
                    <a:pt x="0" y="0"/>
                  </a:moveTo>
                  <a:lnTo>
                    <a:pt x="0" y="338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67"/>
            <p:cNvSpPr/>
            <p:nvPr/>
          </p:nvSpPr>
          <p:spPr>
            <a:xfrm>
              <a:off x="4757212" y="4555067"/>
              <a:ext cx="206352" cy="118925"/>
            </a:xfrm>
            <a:custGeom>
              <a:avLst/>
              <a:gdLst/>
              <a:ahLst/>
              <a:cxnLst/>
              <a:rect l="0" t="0" r="0" b="0"/>
              <a:pathLst>
                <a:path w="206352" h="118925">
                  <a:moveTo>
                    <a:pt x="9521" y="0"/>
                  </a:moveTo>
                  <a:lnTo>
                    <a:pt x="0" y="135"/>
                  </a:lnTo>
                  <a:lnTo>
                    <a:pt x="220" y="1209"/>
                  </a:lnTo>
                  <a:lnTo>
                    <a:pt x="7655" y="3722"/>
                  </a:lnTo>
                  <a:lnTo>
                    <a:pt x="26967" y="8656"/>
                  </a:lnTo>
                  <a:lnTo>
                    <a:pt x="55165" y="15960"/>
                  </a:lnTo>
                  <a:lnTo>
                    <a:pt x="88459" y="25046"/>
                  </a:lnTo>
                  <a:lnTo>
                    <a:pt x="124581" y="36945"/>
                  </a:lnTo>
                  <a:lnTo>
                    <a:pt x="157771" y="50913"/>
                  </a:lnTo>
                  <a:lnTo>
                    <a:pt x="181037" y="62750"/>
                  </a:lnTo>
                  <a:lnTo>
                    <a:pt x="195199" y="72052"/>
                  </a:lnTo>
                  <a:lnTo>
                    <a:pt x="203086" y="79302"/>
                  </a:lnTo>
                  <a:lnTo>
                    <a:pt x="206351" y="85511"/>
                  </a:lnTo>
                  <a:lnTo>
                    <a:pt x="205864" y="91922"/>
                  </a:lnTo>
                  <a:lnTo>
                    <a:pt x="198865" y="99722"/>
                  </a:lnTo>
                  <a:lnTo>
                    <a:pt x="181297" y="109077"/>
                  </a:lnTo>
                  <a:lnTo>
                    <a:pt x="158771" y="116497"/>
                  </a:lnTo>
                  <a:lnTo>
                    <a:pt x="134735" y="118924"/>
                  </a:lnTo>
                  <a:lnTo>
                    <a:pt x="109377" y="116080"/>
                  </a:lnTo>
                  <a:lnTo>
                    <a:pt x="89695" y="111333"/>
                  </a:lnTo>
                  <a:lnTo>
                    <a:pt x="76924" y="105802"/>
                  </a:lnTo>
                  <a:lnTo>
                    <a:pt x="67960" y="99576"/>
                  </a:lnTo>
                  <a:lnTo>
                    <a:pt x="62554" y="92547"/>
                  </a:lnTo>
                  <a:lnTo>
                    <a:pt x="60321" y="846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68"/>
            <p:cNvSpPr/>
            <p:nvPr/>
          </p:nvSpPr>
          <p:spPr>
            <a:xfrm>
              <a:off x="4809930" y="4631267"/>
              <a:ext cx="24538" cy="228601"/>
            </a:xfrm>
            <a:custGeom>
              <a:avLst/>
              <a:gdLst/>
              <a:ahLst/>
              <a:cxnLst/>
              <a:rect l="0" t="0" r="0" b="0"/>
              <a:pathLst>
                <a:path w="24538" h="228601">
                  <a:moveTo>
                    <a:pt x="7603" y="0"/>
                  </a:moveTo>
                  <a:lnTo>
                    <a:pt x="3875" y="6828"/>
                  </a:lnTo>
                  <a:lnTo>
                    <a:pt x="1737" y="25709"/>
                  </a:lnTo>
                  <a:lnTo>
                    <a:pt x="512" y="52939"/>
                  </a:lnTo>
                  <a:lnTo>
                    <a:pt x="0" y="84011"/>
                  </a:lnTo>
                  <a:lnTo>
                    <a:pt x="764" y="117488"/>
                  </a:lnTo>
                  <a:lnTo>
                    <a:pt x="2911" y="149812"/>
                  </a:lnTo>
                  <a:lnTo>
                    <a:pt x="6165" y="176674"/>
                  </a:lnTo>
                  <a:lnTo>
                    <a:pt x="10394" y="197683"/>
                  </a:lnTo>
                  <a:lnTo>
                    <a:pt x="14573" y="213410"/>
                  </a:lnTo>
                  <a:lnTo>
                    <a:pt x="18999" y="223553"/>
                  </a:lnTo>
                  <a:lnTo>
                    <a:pt x="24537" y="2286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31"/>
          <p:cNvGrpSpPr/>
          <p:nvPr/>
        </p:nvGrpSpPr>
        <p:grpSpPr>
          <a:xfrm>
            <a:off x="2782442" y="4326467"/>
            <a:ext cx="1357759" cy="397934"/>
            <a:chOff x="2782442" y="4326467"/>
            <a:chExt cx="1357759" cy="397934"/>
          </a:xfrm>
        </p:grpSpPr>
        <p:sp>
          <p:nvSpPr>
            <p:cNvPr id="91" name="SMARTInkShape-169"/>
            <p:cNvSpPr/>
            <p:nvPr/>
          </p:nvSpPr>
          <p:spPr>
            <a:xfrm>
              <a:off x="3405693" y="4413547"/>
              <a:ext cx="70169" cy="95133"/>
            </a:xfrm>
            <a:custGeom>
              <a:avLst/>
              <a:gdLst/>
              <a:ahLst/>
              <a:cxnLst/>
              <a:rect l="0" t="0" r="0" b="0"/>
              <a:pathLst>
                <a:path w="70169" h="95133">
                  <a:moveTo>
                    <a:pt x="14840" y="39920"/>
                  </a:moveTo>
                  <a:lnTo>
                    <a:pt x="11371" y="40282"/>
                  </a:lnTo>
                  <a:lnTo>
                    <a:pt x="9569" y="42415"/>
                  </a:lnTo>
                  <a:lnTo>
                    <a:pt x="8154" y="46166"/>
                  </a:lnTo>
                  <a:lnTo>
                    <a:pt x="6824" y="49508"/>
                  </a:lnTo>
                  <a:lnTo>
                    <a:pt x="5349" y="51929"/>
                  </a:lnTo>
                  <a:lnTo>
                    <a:pt x="3750" y="53723"/>
                  </a:lnTo>
                  <a:lnTo>
                    <a:pt x="2186" y="55677"/>
                  </a:lnTo>
                  <a:lnTo>
                    <a:pt x="758" y="58877"/>
                  </a:lnTo>
                  <a:lnTo>
                    <a:pt x="0" y="63490"/>
                  </a:lnTo>
                  <a:lnTo>
                    <a:pt x="512" y="68684"/>
                  </a:lnTo>
                  <a:lnTo>
                    <a:pt x="1935" y="74076"/>
                  </a:lnTo>
                  <a:lnTo>
                    <a:pt x="3700" y="79056"/>
                  </a:lnTo>
                  <a:lnTo>
                    <a:pt x="7398" y="83432"/>
                  </a:lnTo>
                  <a:lnTo>
                    <a:pt x="13913" y="87783"/>
                  </a:lnTo>
                  <a:lnTo>
                    <a:pt x="20906" y="91647"/>
                  </a:lnTo>
                  <a:lnTo>
                    <a:pt x="27170" y="94351"/>
                  </a:lnTo>
                  <a:lnTo>
                    <a:pt x="33336" y="95132"/>
                  </a:lnTo>
                  <a:lnTo>
                    <a:pt x="40011" y="94223"/>
                  </a:lnTo>
                  <a:lnTo>
                    <a:pt x="46370" y="92403"/>
                  </a:lnTo>
                  <a:lnTo>
                    <a:pt x="53295" y="88362"/>
                  </a:lnTo>
                  <a:lnTo>
                    <a:pt x="60230" y="81257"/>
                  </a:lnTo>
                  <a:lnTo>
                    <a:pt x="65836" y="68010"/>
                  </a:lnTo>
                  <a:lnTo>
                    <a:pt x="69250" y="49139"/>
                  </a:lnTo>
                  <a:lnTo>
                    <a:pt x="70168" y="33191"/>
                  </a:lnTo>
                  <a:lnTo>
                    <a:pt x="69456" y="21413"/>
                  </a:lnTo>
                  <a:lnTo>
                    <a:pt x="68210" y="12984"/>
                  </a:lnTo>
                  <a:lnTo>
                    <a:pt x="66780" y="7413"/>
                  </a:lnTo>
                  <a:lnTo>
                    <a:pt x="64739" y="3791"/>
                  </a:lnTo>
                  <a:lnTo>
                    <a:pt x="59377" y="1313"/>
                  </a:lnTo>
                  <a:lnTo>
                    <a:pt x="50229" y="0"/>
                  </a:lnTo>
                  <a:lnTo>
                    <a:pt x="41779" y="163"/>
                  </a:lnTo>
                  <a:lnTo>
                    <a:pt x="34213" y="2060"/>
                  </a:lnTo>
                  <a:lnTo>
                    <a:pt x="26127" y="8240"/>
                  </a:lnTo>
                  <a:lnTo>
                    <a:pt x="14840" y="2298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0"/>
            <p:cNvSpPr/>
            <p:nvPr/>
          </p:nvSpPr>
          <p:spPr>
            <a:xfrm>
              <a:off x="3479800" y="4407491"/>
              <a:ext cx="152401" cy="115552"/>
            </a:xfrm>
            <a:custGeom>
              <a:avLst/>
              <a:gdLst/>
              <a:ahLst/>
              <a:cxnLst/>
              <a:rect l="0" t="0" r="0" b="0"/>
              <a:pathLst>
                <a:path w="152401" h="115552">
                  <a:moveTo>
                    <a:pt x="152400" y="45976"/>
                  </a:moveTo>
                  <a:lnTo>
                    <a:pt x="150690" y="38523"/>
                  </a:lnTo>
                  <a:lnTo>
                    <a:pt x="146083" y="30000"/>
                  </a:lnTo>
                  <a:lnTo>
                    <a:pt x="139712" y="21004"/>
                  </a:lnTo>
                  <a:lnTo>
                    <a:pt x="129689" y="12884"/>
                  </a:lnTo>
                  <a:lnTo>
                    <a:pt x="113508" y="5690"/>
                  </a:lnTo>
                  <a:lnTo>
                    <a:pt x="96448" y="1225"/>
                  </a:lnTo>
                  <a:lnTo>
                    <a:pt x="82764" y="0"/>
                  </a:lnTo>
                  <a:lnTo>
                    <a:pt x="72802" y="3057"/>
                  </a:lnTo>
                  <a:lnTo>
                    <a:pt x="66553" y="9623"/>
                  </a:lnTo>
                  <a:lnTo>
                    <a:pt x="63790" y="17370"/>
                  </a:lnTo>
                  <a:lnTo>
                    <a:pt x="67120" y="30940"/>
                  </a:lnTo>
                  <a:lnTo>
                    <a:pt x="76771" y="51501"/>
                  </a:lnTo>
                  <a:lnTo>
                    <a:pt x="86543" y="73645"/>
                  </a:lnTo>
                  <a:lnTo>
                    <a:pt x="93214" y="93498"/>
                  </a:lnTo>
                  <a:lnTo>
                    <a:pt x="94643" y="106583"/>
                  </a:lnTo>
                  <a:lnTo>
                    <a:pt x="88646" y="113892"/>
                  </a:lnTo>
                  <a:lnTo>
                    <a:pt x="73637" y="115551"/>
                  </a:lnTo>
                  <a:lnTo>
                    <a:pt x="53903" y="112665"/>
                  </a:lnTo>
                  <a:lnTo>
                    <a:pt x="39052" y="109271"/>
                  </a:lnTo>
                  <a:lnTo>
                    <a:pt x="29829" y="106308"/>
                  </a:lnTo>
                  <a:lnTo>
                    <a:pt x="22501" y="103026"/>
                  </a:lnTo>
                  <a:lnTo>
                    <a:pt x="14147" y="97880"/>
                  </a:lnTo>
                  <a:lnTo>
                    <a:pt x="0" y="8830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1"/>
            <p:cNvSpPr/>
            <p:nvPr/>
          </p:nvSpPr>
          <p:spPr>
            <a:xfrm>
              <a:off x="3657600" y="4470400"/>
              <a:ext cx="1" cy="42334"/>
            </a:xfrm>
            <a:custGeom>
              <a:avLst/>
              <a:gdLst/>
              <a:ahLst/>
              <a:cxnLst/>
              <a:rect l="0" t="0" r="0" b="0"/>
              <a:pathLst>
                <a:path w="1" h="42334">
                  <a:moveTo>
                    <a:pt x="0" y="0"/>
                  </a:moveTo>
                  <a:lnTo>
                    <a:pt x="0" y="423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72"/>
            <p:cNvSpPr/>
            <p:nvPr/>
          </p:nvSpPr>
          <p:spPr>
            <a:xfrm>
              <a:off x="3674533" y="4334933"/>
              <a:ext cx="16935" cy="8468"/>
            </a:xfrm>
            <a:custGeom>
              <a:avLst/>
              <a:gdLst/>
              <a:ahLst/>
              <a:cxnLst/>
              <a:rect l="0" t="0" r="0" b="0"/>
              <a:pathLst>
                <a:path w="16935" h="8468">
                  <a:moveTo>
                    <a:pt x="16934" y="8467"/>
                  </a:moveTo>
                  <a:lnTo>
                    <a:pt x="8816" y="34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73"/>
            <p:cNvSpPr/>
            <p:nvPr/>
          </p:nvSpPr>
          <p:spPr>
            <a:xfrm>
              <a:off x="3767667" y="4326467"/>
              <a:ext cx="8467" cy="186267"/>
            </a:xfrm>
            <a:custGeom>
              <a:avLst/>
              <a:gdLst/>
              <a:ahLst/>
              <a:cxnLst/>
              <a:rect l="0" t="0" r="0" b="0"/>
              <a:pathLst>
                <a:path w="8467" h="186267">
                  <a:moveTo>
                    <a:pt x="0" y="0"/>
                  </a:moveTo>
                  <a:lnTo>
                    <a:pt x="2442" y="28897"/>
                  </a:lnTo>
                  <a:lnTo>
                    <a:pt x="5281" y="65036"/>
                  </a:lnTo>
                  <a:lnTo>
                    <a:pt x="7179" y="103120"/>
                  </a:lnTo>
                  <a:lnTo>
                    <a:pt x="8183" y="143285"/>
                  </a:lnTo>
                  <a:lnTo>
                    <a:pt x="8466" y="1862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74"/>
            <p:cNvSpPr/>
            <p:nvPr/>
          </p:nvSpPr>
          <p:spPr>
            <a:xfrm>
              <a:off x="3691467" y="4411133"/>
              <a:ext cx="146654" cy="59268"/>
            </a:xfrm>
            <a:custGeom>
              <a:avLst/>
              <a:gdLst/>
              <a:ahLst/>
              <a:cxnLst/>
              <a:rect l="0" t="0" r="0" b="0"/>
              <a:pathLst>
                <a:path w="146654" h="59268">
                  <a:moveTo>
                    <a:pt x="0" y="0"/>
                  </a:moveTo>
                  <a:lnTo>
                    <a:pt x="39993" y="1965"/>
                  </a:lnTo>
                  <a:lnTo>
                    <a:pt x="76839" y="4953"/>
                  </a:lnTo>
                  <a:lnTo>
                    <a:pt x="104378" y="6815"/>
                  </a:lnTo>
                  <a:lnTo>
                    <a:pt x="121452" y="8243"/>
                  </a:lnTo>
                  <a:lnTo>
                    <a:pt x="131383" y="10110"/>
                  </a:lnTo>
                  <a:lnTo>
                    <a:pt x="137812" y="13099"/>
                  </a:lnTo>
                  <a:lnTo>
                    <a:pt x="142491" y="16547"/>
                  </a:lnTo>
                  <a:lnTo>
                    <a:pt x="145326" y="19345"/>
                  </a:lnTo>
                  <a:lnTo>
                    <a:pt x="146540" y="21334"/>
                  </a:lnTo>
                  <a:lnTo>
                    <a:pt x="146653" y="22842"/>
                  </a:lnTo>
                  <a:lnTo>
                    <a:pt x="146172" y="24957"/>
                  </a:lnTo>
                  <a:lnTo>
                    <a:pt x="145431" y="29580"/>
                  </a:lnTo>
                  <a:lnTo>
                    <a:pt x="144424" y="36524"/>
                  </a:lnTo>
                  <a:lnTo>
                    <a:pt x="142847" y="43801"/>
                  </a:lnTo>
                  <a:lnTo>
                    <a:pt x="140136" y="51289"/>
                  </a:lnTo>
                  <a:lnTo>
                    <a:pt x="135466" y="592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75"/>
            <p:cNvSpPr/>
            <p:nvPr/>
          </p:nvSpPr>
          <p:spPr>
            <a:xfrm>
              <a:off x="3843867" y="4343400"/>
              <a:ext cx="8467" cy="1"/>
            </a:xfrm>
            <a:custGeom>
              <a:avLst/>
              <a:gdLst/>
              <a:ahLst/>
              <a:cxnLst/>
              <a:rect l="0" t="0" r="0" b="0"/>
              <a:pathLst>
                <a:path w="8467" h="1">
                  <a:moveTo>
                    <a:pt x="846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76"/>
            <p:cNvSpPr/>
            <p:nvPr/>
          </p:nvSpPr>
          <p:spPr>
            <a:xfrm>
              <a:off x="3894667" y="4385733"/>
              <a:ext cx="93134" cy="99841"/>
            </a:xfrm>
            <a:custGeom>
              <a:avLst/>
              <a:gdLst/>
              <a:ahLst/>
              <a:cxnLst/>
              <a:rect l="0" t="0" r="0" b="0"/>
              <a:pathLst>
                <a:path w="93134" h="99841">
                  <a:moveTo>
                    <a:pt x="0" y="8467"/>
                  </a:moveTo>
                  <a:lnTo>
                    <a:pt x="1604" y="21567"/>
                  </a:lnTo>
                  <a:lnTo>
                    <a:pt x="4445" y="31321"/>
                  </a:lnTo>
                  <a:lnTo>
                    <a:pt x="7279" y="42214"/>
                  </a:lnTo>
                  <a:lnTo>
                    <a:pt x="10523" y="53766"/>
                  </a:lnTo>
                  <a:lnTo>
                    <a:pt x="13627" y="64374"/>
                  </a:lnTo>
                  <a:lnTo>
                    <a:pt x="17356" y="72834"/>
                  </a:lnTo>
                  <a:lnTo>
                    <a:pt x="22210" y="80263"/>
                  </a:lnTo>
                  <a:lnTo>
                    <a:pt x="26387" y="86447"/>
                  </a:lnTo>
                  <a:lnTo>
                    <a:pt x="29379" y="91111"/>
                  </a:lnTo>
                  <a:lnTo>
                    <a:pt x="32558" y="94748"/>
                  </a:lnTo>
                  <a:lnTo>
                    <a:pt x="36945" y="97655"/>
                  </a:lnTo>
                  <a:lnTo>
                    <a:pt x="41254" y="99362"/>
                  </a:lnTo>
                  <a:lnTo>
                    <a:pt x="44480" y="99840"/>
                  </a:lnTo>
                  <a:lnTo>
                    <a:pt x="46751" y="98697"/>
                  </a:lnTo>
                  <a:lnTo>
                    <a:pt x="48364" y="95980"/>
                  </a:lnTo>
                  <a:lnTo>
                    <a:pt x="49743" y="92601"/>
                  </a:lnTo>
                  <a:lnTo>
                    <a:pt x="51422" y="88824"/>
                  </a:lnTo>
                  <a:lnTo>
                    <a:pt x="53329" y="84545"/>
                  </a:lnTo>
                  <a:lnTo>
                    <a:pt x="55362" y="78803"/>
                  </a:lnTo>
                  <a:lnTo>
                    <a:pt x="57877" y="71355"/>
                  </a:lnTo>
                  <a:lnTo>
                    <a:pt x="61116" y="61959"/>
                  </a:lnTo>
                  <a:lnTo>
                    <a:pt x="64916" y="51183"/>
                  </a:lnTo>
                  <a:lnTo>
                    <a:pt x="69737" y="40425"/>
                  </a:lnTo>
                  <a:lnTo>
                    <a:pt x="75246" y="29934"/>
                  </a:lnTo>
                  <a:lnTo>
                    <a:pt x="80917" y="19451"/>
                  </a:lnTo>
                  <a:lnTo>
                    <a:pt x="86809" y="9266"/>
                  </a:lnTo>
                  <a:lnTo>
                    <a:pt x="9313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77"/>
            <p:cNvSpPr/>
            <p:nvPr/>
          </p:nvSpPr>
          <p:spPr>
            <a:xfrm>
              <a:off x="3996267" y="4387008"/>
              <a:ext cx="143934" cy="119464"/>
            </a:xfrm>
            <a:custGeom>
              <a:avLst/>
              <a:gdLst/>
              <a:ahLst/>
              <a:cxnLst/>
              <a:rect l="0" t="0" r="0" b="0"/>
              <a:pathLst>
                <a:path w="143934" h="119464">
                  <a:moveTo>
                    <a:pt x="0" y="32592"/>
                  </a:moveTo>
                  <a:lnTo>
                    <a:pt x="1602" y="39860"/>
                  </a:lnTo>
                  <a:lnTo>
                    <a:pt x="4360" y="45848"/>
                  </a:lnTo>
                  <a:lnTo>
                    <a:pt x="6904" y="50117"/>
                  </a:lnTo>
                  <a:lnTo>
                    <a:pt x="10741" y="53318"/>
                  </a:lnTo>
                  <a:lnTo>
                    <a:pt x="16290" y="56197"/>
                  </a:lnTo>
                  <a:lnTo>
                    <a:pt x="22002" y="58823"/>
                  </a:lnTo>
                  <a:lnTo>
                    <a:pt x="29335" y="60073"/>
                  </a:lnTo>
                  <a:lnTo>
                    <a:pt x="38720" y="59698"/>
                  </a:lnTo>
                  <a:lnTo>
                    <a:pt x="46132" y="58631"/>
                  </a:lnTo>
                  <a:lnTo>
                    <a:pt x="51010" y="57188"/>
                  </a:lnTo>
                  <a:lnTo>
                    <a:pt x="54225" y="55544"/>
                  </a:lnTo>
                  <a:lnTo>
                    <a:pt x="57740" y="53436"/>
                  </a:lnTo>
                  <a:lnTo>
                    <a:pt x="64516" y="49308"/>
                  </a:lnTo>
                  <a:lnTo>
                    <a:pt x="73746" y="42993"/>
                  </a:lnTo>
                  <a:lnTo>
                    <a:pt x="81379" y="36029"/>
                  </a:lnTo>
                  <a:lnTo>
                    <a:pt x="86526" y="26819"/>
                  </a:lnTo>
                  <a:lnTo>
                    <a:pt x="89003" y="15479"/>
                  </a:lnTo>
                  <a:lnTo>
                    <a:pt x="88983" y="6268"/>
                  </a:lnTo>
                  <a:lnTo>
                    <a:pt x="87606" y="672"/>
                  </a:lnTo>
                  <a:lnTo>
                    <a:pt x="82303" y="0"/>
                  </a:lnTo>
                  <a:lnTo>
                    <a:pt x="70917" y="6654"/>
                  </a:lnTo>
                  <a:lnTo>
                    <a:pt x="58464" y="18562"/>
                  </a:lnTo>
                  <a:lnTo>
                    <a:pt x="48694" y="33511"/>
                  </a:lnTo>
                  <a:lnTo>
                    <a:pt x="42744" y="51656"/>
                  </a:lnTo>
                  <a:lnTo>
                    <a:pt x="41309" y="70053"/>
                  </a:lnTo>
                  <a:lnTo>
                    <a:pt x="43704" y="86743"/>
                  </a:lnTo>
                  <a:lnTo>
                    <a:pt x="48222" y="99743"/>
                  </a:lnTo>
                  <a:lnTo>
                    <a:pt x="54386" y="108942"/>
                  </a:lnTo>
                  <a:lnTo>
                    <a:pt x="64956" y="115464"/>
                  </a:lnTo>
                  <a:lnTo>
                    <a:pt x="80458" y="119250"/>
                  </a:lnTo>
                  <a:lnTo>
                    <a:pt x="96992" y="119463"/>
                  </a:lnTo>
                  <a:lnTo>
                    <a:pt x="112954" y="116993"/>
                  </a:lnTo>
                  <a:lnTo>
                    <a:pt x="128411" y="111020"/>
                  </a:lnTo>
                  <a:lnTo>
                    <a:pt x="143933" y="1003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78"/>
            <p:cNvSpPr/>
            <p:nvPr/>
          </p:nvSpPr>
          <p:spPr>
            <a:xfrm>
              <a:off x="3239778" y="4379425"/>
              <a:ext cx="142831" cy="112079"/>
            </a:xfrm>
            <a:custGeom>
              <a:avLst/>
              <a:gdLst/>
              <a:ahLst/>
              <a:cxnLst/>
              <a:rect l="0" t="0" r="0" b="0"/>
              <a:pathLst>
                <a:path w="142831" h="112079">
                  <a:moveTo>
                    <a:pt x="2955" y="6308"/>
                  </a:moveTo>
                  <a:lnTo>
                    <a:pt x="0" y="5737"/>
                  </a:lnTo>
                  <a:lnTo>
                    <a:pt x="818" y="3374"/>
                  </a:lnTo>
                  <a:lnTo>
                    <a:pt x="8287" y="1132"/>
                  </a:lnTo>
                  <a:lnTo>
                    <a:pt x="24910" y="0"/>
                  </a:lnTo>
                  <a:lnTo>
                    <a:pt x="44353" y="984"/>
                  </a:lnTo>
                  <a:lnTo>
                    <a:pt x="66857" y="7684"/>
                  </a:lnTo>
                  <a:lnTo>
                    <a:pt x="93650" y="24282"/>
                  </a:lnTo>
                  <a:lnTo>
                    <a:pt x="117582" y="45046"/>
                  </a:lnTo>
                  <a:lnTo>
                    <a:pt x="133048" y="60808"/>
                  </a:lnTo>
                  <a:lnTo>
                    <a:pt x="141099" y="71591"/>
                  </a:lnTo>
                  <a:lnTo>
                    <a:pt x="142830" y="81004"/>
                  </a:lnTo>
                  <a:lnTo>
                    <a:pt x="138695" y="91011"/>
                  </a:lnTo>
                  <a:lnTo>
                    <a:pt x="130050" y="100059"/>
                  </a:lnTo>
                  <a:lnTo>
                    <a:pt x="114823" y="106843"/>
                  </a:lnTo>
                  <a:lnTo>
                    <a:pt x="94348" y="110855"/>
                  </a:lnTo>
                  <a:lnTo>
                    <a:pt x="76556" y="112078"/>
                  </a:lnTo>
                  <a:lnTo>
                    <a:pt x="62010" y="111342"/>
                  </a:lnTo>
                  <a:lnTo>
                    <a:pt x="50041" y="109656"/>
                  </a:lnTo>
                  <a:lnTo>
                    <a:pt x="40443" y="106137"/>
                  </a:lnTo>
                  <a:lnTo>
                    <a:pt x="31473" y="100293"/>
                  </a:lnTo>
                  <a:lnTo>
                    <a:pt x="23970" y="92173"/>
                  </a:lnTo>
                  <a:lnTo>
                    <a:pt x="19889" y="8250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79"/>
            <p:cNvSpPr/>
            <p:nvPr/>
          </p:nvSpPr>
          <p:spPr>
            <a:xfrm>
              <a:off x="3242733" y="4461933"/>
              <a:ext cx="16935" cy="169335"/>
            </a:xfrm>
            <a:custGeom>
              <a:avLst/>
              <a:gdLst/>
              <a:ahLst/>
              <a:cxnLst/>
              <a:rect l="0" t="0" r="0" b="0"/>
              <a:pathLst>
                <a:path w="16935" h="169335">
                  <a:moveTo>
                    <a:pt x="0" y="0"/>
                  </a:moveTo>
                  <a:lnTo>
                    <a:pt x="926" y="39260"/>
                  </a:lnTo>
                  <a:lnTo>
                    <a:pt x="3669" y="77754"/>
                  </a:lnTo>
                  <a:lnTo>
                    <a:pt x="6834" y="114697"/>
                  </a:lnTo>
                  <a:lnTo>
                    <a:pt x="10882" y="146910"/>
                  </a:lnTo>
                  <a:lnTo>
                    <a:pt x="16934" y="1693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80"/>
            <p:cNvSpPr/>
            <p:nvPr/>
          </p:nvSpPr>
          <p:spPr>
            <a:xfrm>
              <a:off x="3060556" y="4421919"/>
              <a:ext cx="80578" cy="113162"/>
            </a:xfrm>
            <a:custGeom>
              <a:avLst/>
              <a:gdLst/>
              <a:ahLst/>
              <a:cxnLst/>
              <a:rect l="0" t="0" r="0" b="0"/>
              <a:pathLst>
                <a:path w="80578" h="113162">
                  <a:moveTo>
                    <a:pt x="80577" y="48481"/>
                  </a:moveTo>
                  <a:lnTo>
                    <a:pt x="80235" y="22828"/>
                  </a:lnTo>
                  <a:lnTo>
                    <a:pt x="78784" y="14470"/>
                  </a:lnTo>
                  <a:lnTo>
                    <a:pt x="75597" y="9412"/>
                  </a:lnTo>
                  <a:lnTo>
                    <a:pt x="70673" y="4932"/>
                  </a:lnTo>
                  <a:lnTo>
                    <a:pt x="64410" y="1747"/>
                  </a:lnTo>
                  <a:lnTo>
                    <a:pt x="57774" y="0"/>
                  </a:lnTo>
                  <a:lnTo>
                    <a:pt x="53027" y="797"/>
                  </a:lnTo>
                  <a:lnTo>
                    <a:pt x="50468" y="4632"/>
                  </a:lnTo>
                  <a:lnTo>
                    <a:pt x="50136" y="9759"/>
                  </a:lnTo>
                  <a:lnTo>
                    <a:pt x="52781" y="19795"/>
                  </a:lnTo>
                  <a:lnTo>
                    <a:pt x="58225" y="36667"/>
                  </a:lnTo>
                  <a:lnTo>
                    <a:pt x="63575" y="56081"/>
                  </a:lnTo>
                  <a:lnTo>
                    <a:pt x="67283" y="75318"/>
                  </a:lnTo>
                  <a:lnTo>
                    <a:pt x="69009" y="88755"/>
                  </a:lnTo>
                  <a:lnTo>
                    <a:pt x="68861" y="97020"/>
                  </a:lnTo>
                  <a:lnTo>
                    <a:pt x="66516" y="102801"/>
                  </a:lnTo>
                  <a:lnTo>
                    <a:pt x="61877" y="107608"/>
                  </a:lnTo>
                  <a:lnTo>
                    <a:pt x="54809" y="111178"/>
                  </a:lnTo>
                  <a:lnTo>
                    <a:pt x="46170" y="113112"/>
                  </a:lnTo>
                  <a:lnTo>
                    <a:pt x="38194" y="113161"/>
                  </a:lnTo>
                  <a:lnTo>
                    <a:pt x="30766" y="111769"/>
                  </a:lnTo>
                  <a:lnTo>
                    <a:pt x="22346" y="108432"/>
                  </a:lnTo>
                  <a:lnTo>
                    <a:pt x="13384" y="102883"/>
                  </a:lnTo>
                  <a:lnTo>
                    <a:pt x="6390" y="96744"/>
                  </a:lnTo>
                  <a:lnTo>
                    <a:pt x="2120" y="90821"/>
                  </a:lnTo>
                  <a:lnTo>
                    <a:pt x="0" y="85316"/>
                  </a:lnTo>
                  <a:lnTo>
                    <a:pt x="538" y="79911"/>
                  </a:lnTo>
                  <a:lnTo>
                    <a:pt x="4377" y="7388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81"/>
            <p:cNvSpPr/>
            <p:nvPr/>
          </p:nvSpPr>
          <p:spPr>
            <a:xfrm>
              <a:off x="3031067" y="4419600"/>
              <a:ext cx="8467" cy="1"/>
            </a:xfrm>
            <a:custGeom>
              <a:avLst/>
              <a:gdLst/>
              <a:ahLst/>
              <a:cxnLst/>
              <a:rect l="0" t="0" r="0" b="0"/>
              <a:pathLst>
                <a:path w="8467" h="1">
                  <a:moveTo>
                    <a:pt x="846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2"/>
            <p:cNvSpPr/>
            <p:nvPr/>
          </p:nvSpPr>
          <p:spPr>
            <a:xfrm>
              <a:off x="2982262" y="4495800"/>
              <a:ext cx="14939" cy="59268"/>
            </a:xfrm>
            <a:custGeom>
              <a:avLst/>
              <a:gdLst/>
              <a:ahLst/>
              <a:cxnLst/>
              <a:rect l="0" t="0" r="0" b="0"/>
              <a:pathLst>
                <a:path w="14939" h="59268">
                  <a:moveTo>
                    <a:pt x="14938" y="0"/>
                  </a:moveTo>
                  <a:lnTo>
                    <a:pt x="4702" y="5794"/>
                  </a:lnTo>
                  <a:lnTo>
                    <a:pt x="1271" y="10739"/>
                  </a:lnTo>
                  <a:lnTo>
                    <a:pt x="0" y="15254"/>
                  </a:lnTo>
                  <a:lnTo>
                    <a:pt x="1180" y="19820"/>
                  </a:lnTo>
                  <a:lnTo>
                    <a:pt x="4676" y="25269"/>
                  </a:lnTo>
                  <a:lnTo>
                    <a:pt x="8341" y="31932"/>
                  </a:lnTo>
                  <a:lnTo>
                    <a:pt x="11535" y="39949"/>
                  </a:lnTo>
                  <a:lnTo>
                    <a:pt x="13893" y="49231"/>
                  </a:lnTo>
                  <a:lnTo>
                    <a:pt x="14938" y="592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3"/>
            <p:cNvSpPr/>
            <p:nvPr/>
          </p:nvSpPr>
          <p:spPr>
            <a:xfrm>
              <a:off x="2782442" y="4476252"/>
              <a:ext cx="151816" cy="58603"/>
            </a:xfrm>
            <a:custGeom>
              <a:avLst/>
              <a:gdLst/>
              <a:ahLst/>
              <a:cxnLst/>
              <a:rect l="0" t="0" r="0" b="0"/>
              <a:pathLst>
                <a:path w="151816" h="58603">
                  <a:moveTo>
                    <a:pt x="3091" y="36481"/>
                  </a:moveTo>
                  <a:lnTo>
                    <a:pt x="1898" y="30028"/>
                  </a:lnTo>
                  <a:lnTo>
                    <a:pt x="264" y="26141"/>
                  </a:lnTo>
                  <a:lnTo>
                    <a:pt x="0" y="23602"/>
                  </a:lnTo>
                  <a:lnTo>
                    <a:pt x="1812" y="20960"/>
                  </a:lnTo>
                  <a:lnTo>
                    <a:pt x="8832" y="16794"/>
                  </a:lnTo>
                  <a:lnTo>
                    <a:pt x="24571" y="11294"/>
                  </a:lnTo>
                  <a:lnTo>
                    <a:pt x="45544" y="5936"/>
                  </a:lnTo>
                  <a:lnTo>
                    <a:pt x="65449" y="1628"/>
                  </a:lnTo>
                  <a:lnTo>
                    <a:pt x="85583" y="0"/>
                  </a:lnTo>
                  <a:lnTo>
                    <a:pt x="107524" y="1964"/>
                  </a:lnTo>
                  <a:lnTo>
                    <a:pt x="125460" y="6067"/>
                  </a:lnTo>
                  <a:lnTo>
                    <a:pt x="137653" y="10646"/>
                  </a:lnTo>
                  <a:lnTo>
                    <a:pt x="145218" y="15053"/>
                  </a:lnTo>
                  <a:lnTo>
                    <a:pt x="149467" y="18706"/>
                  </a:lnTo>
                  <a:lnTo>
                    <a:pt x="151420" y="21485"/>
                  </a:lnTo>
                  <a:lnTo>
                    <a:pt x="151815" y="23507"/>
                  </a:lnTo>
                  <a:lnTo>
                    <a:pt x="151284" y="25081"/>
                  </a:lnTo>
                  <a:lnTo>
                    <a:pt x="150332" y="26916"/>
                  </a:lnTo>
                  <a:lnTo>
                    <a:pt x="148522" y="29726"/>
                  </a:lnTo>
                  <a:lnTo>
                    <a:pt x="143114" y="34713"/>
                  </a:lnTo>
                  <a:lnTo>
                    <a:pt x="129596" y="42499"/>
                  </a:lnTo>
                  <a:lnTo>
                    <a:pt x="106640" y="50307"/>
                  </a:lnTo>
                  <a:lnTo>
                    <a:pt x="81815" y="55513"/>
                  </a:lnTo>
                  <a:lnTo>
                    <a:pt x="63975" y="58022"/>
                  </a:lnTo>
                  <a:lnTo>
                    <a:pt x="53010" y="58602"/>
                  </a:lnTo>
                  <a:lnTo>
                    <a:pt x="46101" y="57950"/>
                  </a:lnTo>
                  <a:lnTo>
                    <a:pt x="40353" y="56759"/>
                  </a:lnTo>
                  <a:lnTo>
                    <a:pt x="34872" y="55175"/>
                  </a:lnTo>
                  <a:lnTo>
                    <a:pt x="28491" y="5341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4"/>
            <p:cNvSpPr/>
            <p:nvPr/>
          </p:nvSpPr>
          <p:spPr>
            <a:xfrm>
              <a:off x="2805819" y="4504267"/>
              <a:ext cx="22049" cy="220134"/>
            </a:xfrm>
            <a:custGeom>
              <a:avLst/>
              <a:gdLst/>
              <a:ahLst/>
              <a:cxnLst/>
              <a:rect l="0" t="0" r="0" b="0"/>
              <a:pathLst>
                <a:path w="22049" h="220134">
                  <a:moveTo>
                    <a:pt x="13581" y="0"/>
                  </a:moveTo>
                  <a:lnTo>
                    <a:pt x="10082" y="472"/>
                  </a:lnTo>
                  <a:lnTo>
                    <a:pt x="7206" y="6735"/>
                  </a:lnTo>
                  <a:lnTo>
                    <a:pt x="3439" y="24378"/>
                  </a:lnTo>
                  <a:lnTo>
                    <a:pt x="617" y="50672"/>
                  </a:lnTo>
                  <a:lnTo>
                    <a:pt x="0" y="82246"/>
                  </a:lnTo>
                  <a:lnTo>
                    <a:pt x="1509" y="115496"/>
                  </a:lnTo>
                  <a:lnTo>
                    <a:pt x="4128" y="145383"/>
                  </a:lnTo>
                  <a:lnTo>
                    <a:pt x="7265" y="168670"/>
                  </a:lnTo>
                  <a:lnTo>
                    <a:pt x="9781" y="184373"/>
                  </a:lnTo>
                  <a:lnTo>
                    <a:pt x="11820" y="194338"/>
                  </a:lnTo>
                  <a:lnTo>
                    <a:pt x="13750" y="200589"/>
                  </a:lnTo>
                  <a:lnTo>
                    <a:pt x="15647" y="204693"/>
                  </a:lnTo>
                  <a:lnTo>
                    <a:pt x="17522" y="208355"/>
                  </a:lnTo>
                  <a:lnTo>
                    <a:pt x="19547" y="212837"/>
                  </a:lnTo>
                  <a:lnTo>
                    <a:pt x="22048" y="2201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185"/>
          <p:cNvSpPr/>
          <p:nvPr/>
        </p:nvSpPr>
        <p:spPr>
          <a:xfrm>
            <a:off x="8356600" y="1693333"/>
            <a:ext cx="218201" cy="29474"/>
          </a:xfrm>
          <a:custGeom>
            <a:avLst/>
            <a:gdLst/>
            <a:ahLst/>
            <a:cxnLst/>
            <a:rect l="0" t="0" r="0" b="0"/>
            <a:pathLst>
              <a:path w="218201" h="29474">
                <a:moveTo>
                  <a:pt x="0" y="25400"/>
                </a:moveTo>
                <a:lnTo>
                  <a:pt x="1026" y="25541"/>
                </a:lnTo>
                <a:lnTo>
                  <a:pt x="11719" y="26776"/>
                </a:lnTo>
                <a:lnTo>
                  <a:pt x="21823" y="28696"/>
                </a:lnTo>
                <a:lnTo>
                  <a:pt x="35754" y="29473"/>
                </a:lnTo>
                <a:lnTo>
                  <a:pt x="59141" y="28417"/>
                </a:lnTo>
                <a:lnTo>
                  <a:pt x="90497" y="27336"/>
                </a:lnTo>
                <a:lnTo>
                  <a:pt x="126285" y="27841"/>
                </a:lnTo>
                <a:lnTo>
                  <a:pt x="158597" y="29302"/>
                </a:lnTo>
                <a:lnTo>
                  <a:pt x="179413" y="29463"/>
                </a:lnTo>
                <a:lnTo>
                  <a:pt x="190445" y="28856"/>
                </a:lnTo>
                <a:lnTo>
                  <a:pt x="194327" y="27950"/>
                </a:lnTo>
                <a:lnTo>
                  <a:pt x="190240" y="26626"/>
                </a:lnTo>
                <a:lnTo>
                  <a:pt x="176106" y="24458"/>
                </a:lnTo>
                <a:lnTo>
                  <a:pt x="152717" y="21794"/>
                </a:lnTo>
                <a:lnTo>
                  <a:pt x="122934" y="19675"/>
                </a:lnTo>
                <a:lnTo>
                  <a:pt x="89413" y="17421"/>
                </a:lnTo>
                <a:lnTo>
                  <a:pt x="54694" y="14373"/>
                </a:lnTo>
                <a:lnTo>
                  <a:pt x="29928" y="11803"/>
                </a:lnTo>
                <a:lnTo>
                  <a:pt x="27900" y="10234"/>
                </a:lnTo>
                <a:lnTo>
                  <a:pt x="43588" y="10201"/>
                </a:lnTo>
                <a:lnTo>
                  <a:pt x="69485" y="11868"/>
                </a:lnTo>
                <a:lnTo>
                  <a:pt x="101401" y="13806"/>
                </a:lnTo>
                <a:lnTo>
                  <a:pt x="134107" y="15365"/>
                </a:lnTo>
                <a:lnTo>
                  <a:pt x="162339" y="17379"/>
                </a:lnTo>
                <a:lnTo>
                  <a:pt x="183293" y="19928"/>
                </a:lnTo>
                <a:lnTo>
                  <a:pt x="196098" y="20871"/>
                </a:lnTo>
                <a:lnTo>
                  <a:pt x="198126" y="19560"/>
                </a:lnTo>
                <a:lnTo>
                  <a:pt x="184878" y="16827"/>
                </a:lnTo>
                <a:lnTo>
                  <a:pt x="159414" y="13673"/>
                </a:lnTo>
                <a:lnTo>
                  <a:pt x="126309" y="11344"/>
                </a:lnTo>
                <a:lnTo>
                  <a:pt x="92135" y="9963"/>
                </a:lnTo>
                <a:lnTo>
                  <a:pt x="70785" y="9222"/>
                </a:lnTo>
                <a:lnTo>
                  <a:pt x="71595" y="8843"/>
                </a:lnTo>
                <a:lnTo>
                  <a:pt x="88736" y="8653"/>
                </a:lnTo>
                <a:lnTo>
                  <a:pt x="116215" y="8559"/>
                </a:lnTo>
                <a:lnTo>
                  <a:pt x="149926" y="8512"/>
                </a:lnTo>
                <a:lnTo>
                  <a:pt x="181636" y="8486"/>
                </a:lnTo>
                <a:lnTo>
                  <a:pt x="202565" y="8327"/>
                </a:lnTo>
                <a:lnTo>
                  <a:pt x="213773" y="7519"/>
                </a:lnTo>
                <a:lnTo>
                  <a:pt x="218200" y="5863"/>
                </a:lnTo>
                <a:lnTo>
                  <a:pt x="214773" y="3938"/>
                </a:lnTo>
                <a:lnTo>
                  <a:pt x="199568" y="2291"/>
                </a:lnTo>
                <a:lnTo>
                  <a:pt x="174205" y="1225"/>
                </a:lnTo>
                <a:lnTo>
                  <a:pt x="144945" y="510"/>
                </a:lnTo>
                <a:lnTo>
                  <a:pt x="114018" y="119"/>
                </a:lnTo>
                <a:lnTo>
                  <a:pt x="84667" y="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Shape-186"/>
          <p:cNvSpPr/>
          <p:nvPr/>
        </p:nvSpPr>
        <p:spPr>
          <a:xfrm>
            <a:off x="3924988" y="1684867"/>
            <a:ext cx="261764" cy="25401"/>
          </a:xfrm>
          <a:custGeom>
            <a:avLst/>
            <a:gdLst/>
            <a:ahLst/>
            <a:cxnLst/>
            <a:rect l="0" t="0" r="0" b="0"/>
            <a:pathLst>
              <a:path w="261764" h="25401">
                <a:moveTo>
                  <a:pt x="20479" y="25400"/>
                </a:moveTo>
                <a:lnTo>
                  <a:pt x="61067" y="25007"/>
                </a:lnTo>
                <a:lnTo>
                  <a:pt x="101803" y="22573"/>
                </a:lnTo>
                <a:lnTo>
                  <a:pt x="142196" y="20166"/>
                </a:lnTo>
                <a:lnTo>
                  <a:pt x="171245" y="18633"/>
                </a:lnTo>
                <a:lnTo>
                  <a:pt x="175743" y="17795"/>
                </a:lnTo>
                <a:lnTo>
                  <a:pt x="161620" y="17363"/>
                </a:lnTo>
                <a:lnTo>
                  <a:pt x="136819" y="17146"/>
                </a:lnTo>
                <a:lnTo>
                  <a:pt x="105758" y="17038"/>
                </a:lnTo>
                <a:lnTo>
                  <a:pt x="71072" y="16985"/>
                </a:lnTo>
                <a:lnTo>
                  <a:pt x="33784" y="16959"/>
                </a:lnTo>
                <a:lnTo>
                  <a:pt x="5547" y="16942"/>
                </a:lnTo>
                <a:lnTo>
                  <a:pt x="0" y="16780"/>
                </a:lnTo>
                <a:lnTo>
                  <a:pt x="12955" y="15666"/>
                </a:lnTo>
                <a:lnTo>
                  <a:pt x="37669" y="13442"/>
                </a:lnTo>
                <a:lnTo>
                  <a:pt x="69330" y="11405"/>
                </a:lnTo>
                <a:lnTo>
                  <a:pt x="104827" y="10051"/>
                </a:lnTo>
                <a:lnTo>
                  <a:pt x="137795" y="9281"/>
                </a:lnTo>
                <a:lnTo>
                  <a:pt x="155626" y="8875"/>
                </a:lnTo>
                <a:lnTo>
                  <a:pt x="152086" y="8669"/>
                </a:lnTo>
                <a:lnTo>
                  <a:pt x="131977" y="8593"/>
                </a:lnTo>
                <a:lnTo>
                  <a:pt x="101888" y="9495"/>
                </a:lnTo>
                <a:lnTo>
                  <a:pt x="67816" y="11793"/>
                </a:lnTo>
                <a:lnTo>
                  <a:pt x="42721" y="13817"/>
                </a:lnTo>
                <a:lnTo>
                  <a:pt x="39519" y="14105"/>
                </a:lnTo>
                <a:lnTo>
                  <a:pt x="54126" y="12676"/>
                </a:lnTo>
                <a:lnTo>
                  <a:pt x="78953" y="11080"/>
                </a:lnTo>
                <a:lnTo>
                  <a:pt x="109684" y="9937"/>
                </a:lnTo>
                <a:lnTo>
                  <a:pt x="144689" y="9246"/>
                </a:lnTo>
                <a:lnTo>
                  <a:pt x="181950" y="8866"/>
                </a:lnTo>
                <a:lnTo>
                  <a:pt x="216515" y="8663"/>
                </a:lnTo>
                <a:lnTo>
                  <a:pt x="241575" y="8415"/>
                </a:lnTo>
                <a:lnTo>
                  <a:pt x="255896" y="7562"/>
                </a:lnTo>
                <a:lnTo>
                  <a:pt x="261763" y="5884"/>
                </a:lnTo>
                <a:lnTo>
                  <a:pt x="257765" y="3948"/>
                </a:lnTo>
                <a:lnTo>
                  <a:pt x="241300" y="2296"/>
                </a:lnTo>
                <a:lnTo>
                  <a:pt x="215040" y="1227"/>
                </a:lnTo>
                <a:lnTo>
                  <a:pt x="181969" y="629"/>
                </a:lnTo>
                <a:lnTo>
                  <a:pt x="145578" y="315"/>
                </a:lnTo>
                <a:lnTo>
                  <a:pt x="108111" y="157"/>
                </a:lnTo>
                <a:lnTo>
                  <a:pt x="74420" y="77"/>
                </a:lnTo>
                <a:lnTo>
                  <a:pt x="48319" y="29"/>
                </a:lnTo>
                <a:lnTo>
                  <a:pt x="32434" y="6"/>
                </a:lnTo>
                <a:lnTo>
                  <a:pt x="28945" y="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=−12(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3600" dirty="0" smtClean="0"/>
                  <a:t>, identify the vertex, focus, axis of symmetry, and directrix.  Then graph the parabola.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3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" name="SMARTInkShape-Group55"/>
          <p:cNvGrpSpPr/>
          <p:nvPr/>
        </p:nvGrpSpPr>
        <p:grpSpPr>
          <a:xfrm>
            <a:off x="7597554" y="1634067"/>
            <a:ext cx="488114" cy="272511"/>
            <a:chOff x="7597554" y="1634067"/>
            <a:chExt cx="488114" cy="272511"/>
          </a:xfrm>
        </p:grpSpPr>
        <p:sp>
          <p:nvSpPr>
            <p:cNvPr id="212" name="SMARTInkShape-275"/>
            <p:cNvSpPr/>
            <p:nvPr/>
          </p:nvSpPr>
          <p:spPr>
            <a:xfrm>
              <a:off x="7597554" y="1636333"/>
              <a:ext cx="327247" cy="270245"/>
            </a:xfrm>
            <a:custGeom>
              <a:avLst/>
              <a:gdLst/>
              <a:ahLst/>
              <a:cxnLst/>
              <a:rect l="0" t="0" r="0" b="0"/>
              <a:pathLst>
                <a:path w="327247" h="270245">
                  <a:moveTo>
                    <a:pt x="5513" y="6200"/>
                  </a:moveTo>
                  <a:lnTo>
                    <a:pt x="106" y="4011"/>
                  </a:lnTo>
                  <a:lnTo>
                    <a:pt x="0" y="1098"/>
                  </a:lnTo>
                  <a:lnTo>
                    <a:pt x="1173" y="0"/>
                  </a:lnTo>
                  <a:lnTo>
                    <a:pt x="2399" y="242"/>
                  </a:lnTo>
                  <a:lnTo>
                    <a:pt x="4869" y="2916"/>
                  </a:lnTo>
                  <a:lnTo>
                    <a:pt x="13853" y="12927"/>
                  </a:lnTo>
                  <a:lnTo>
                    <a:pt x="32790" y="34058"/>
                  </a:lnTo>
                  <a:lnTo>
                    <a:pt x="56668" y="62674"/>
                  </a:lnTo>
                  <a:lnTo>
                    <a:pt x="78637" y="91616"/>
                  </a:lnTo>
                  <a:lnTo>
                    <a:pt x="98451" y="119995"/>
                  </a:lnTo>
                  <a:lnTo>
                    <a:pt x="120865" y="152252"/>
                  </a:lnTo>
                  <a:lnTo>
                    <a:pt x="146637" y="187615"/>
                  </a:lnTo>
                  <a:lnTo>
                    <a:pt x="171955" y="220811"/>
                  </a:lnTo>
                  <a:lnTo>
                    <a:pt x="192267" y="245053"/>
                  </a:lnTo>
                  <a:lnTo>
                    <a:pt x="207060" y="259668"/>
                  </a:lnTo>
                  <a:lnTo>
                    <a:pt x="216878" y="266887"/>
                  </a:lnTo>
                  <a:lnTo>
                    <a:pt x="223607" y="269672"/>
                  </a:lnTo>
                  <a:lnTo>
                    <a:pt x="228878" y="270244"/>
                  </a:lnTo>
                  <a:lnTo>
                    <a:pt x="233442" y="269324"/>
                  </a:lnTo>
                  <a:lnTo>
                    <a:pt x="238068" y="266022"/>
                  </a:lnTo>
                  <a:lnTo>
                    <a:pt x="243505" y="256161"/>
                  </a:lnTo>
                  <a:lnTo>
                    <a:pt x="250477" y="235102"/>
                  </a:lnTo>
                  <a:lnTo>
                    <a:pt x="258297" y="205298"/>
                  </a:lnTo>
                  <a:lnTo>
                    <a:pt x="266330" y="171191"/>
                  </a:lnTo>
                  <a:lnTo>
                    <a:pt x="273913" y="137459"/>
                  </a:lnTo>
                  <a:lnTo>
                    <a:pt x="282203" y="104800"/>
                  </a:lnTo>
                  <a:lnTo>
                    <a:pt x="292461" y="73550"/>
                  </a:lnTo>
                  <a:lnTo>
                    <a:pt x="302163" y="49854"/>
                  </a:lnTo>
                  <a:lnTo>
                    <a:pt x="309934" y="34714"/>
                  </a:lnTo>
                  <a:lnTo>
                    <a:pt x="315538" y="25795"/>
                  </a:lnTo>
                  <a:lnTo>
                    <a:pt x="319668" y="19620"/>
                  </a:lnTo>
                  <a:lnTo>
                    <a:pt x="322797" y="14608"/>
                  </a:lnTo>
                  <a:lnTo>
                    <a:pt x="325114" y="11296"/>
                  </a:lnTo>
                  <a:lnTo>
                    <a:pt x="326573" y="10814"/>
                  </a:lnTo>
                  <a:lnTo>
                    <a:pt x="327246" y="146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76"/>
            <p:cNvSpPr/>
            <p:nvPr/>
          </p:nvSpPr>
          <p:spPr>
            <a:xfrm>
              <a:off x="8077200" y="1634067"/>
              <a:ext cx="8468" cy="1"/>
            </a:xfrm>
            <a:custGeom>
              <a:avLst/>
              <a:gdLst/>
              <a:ahLst/>
              <a:cxnLst/>
              <a:rect l="0" t="0" r="0" b="0"/>
              <a:pathLst>
                <a:path w="8468" h="1">
                  <a:moveTo>
                    <a:pt x="846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77"/>
            <p:cNvSpPr/>
            <p:nvPr/>
          </p:nvSpPr>
          <p:spPr>
            <a:xfrm>
              <a:off x="8077200" y="1744133"/>
              <a:ext cx="8468" cy="8468"/>
            </a:xfrm>
            <a:custGeom>
              <a:avLst/>
              <a:gdLst/>
              <a:ahLst/>
              <a:cxnLst/>
              <a:rect l="0" t="0" r="0" b="0"/>
              <a:pathLst>
                <a:path w="8468" h="8468">
                  <a:moveTo>
                    <a:pt x="0" y="8467"/>
                  </a:moveTo>
                  <a:lnTo>
                    <a:pt x="350" y="4996"/>
                  </a:lnTo>
                  <a:lnTo>
                    <a:pt x="1509" y="2957"/>
                  </a:lnTo>
                  <a:lnTo>
                    <a:pt x="3936" y="1523"/>
                  </a:lnTo>
                  <a:lnTo>
                    <a:pt x="8467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56"/>
          <p:cNvGrpSpPr/>
          <p:nvPr/>
        </p:nvGrpSpPr>
        <p:grpSpPr>
          <a:xfrm>
            <a:off x="8304614" y="1253067"/>
            <a:ext cx="1164442" cy="601134"/>
            <a:chOff x="8304614" y="1253067"/>
            <a:chExt cx="1164442" cy="601134"/>
          </a:xfrm>
        </p:grpSpPr>
        <p:sp>
          <p:nvSpPr>
            <p:cNvPr id="216" name="SMARTInkShape-278"/>
            <p:cNvSpPr/>
            <p:nvPr/>
          </p:nvSpPr>
          <p:spPr>
            <a:xfrm>
              <a:off x="8304614" y="1397000"/>
              <a:ext cx="111253" cy="457201"/>
            </a:xfrm>
            <a:custGeom>
              <a:avLst/>
              <a:gdLst/>
              <a:ahLst/>
              <a:cxnLst/>
              <a:rect l="0" t="0" r="0" b="0"/>
              <a:pathLst>
                <a:path w="111253" h="457201">
                  <a:moveTo>
                    <a:pt x="94319" y="0"/>
                  </a:moveTo>
                  <a:lnTo>
                    <a:pt x="78146" y="2563"/>
                  </a:lnTo>
                  <a:lnTo>
                    <a:pt x="64645" y="20157"/>
                  </a:lnTo>
                  <a:lnTo>
                    <a:pt x="49902" y="48257"/>
                  </a:lnTo>
                  <a:lnTo>
                    <a:pt x="35287" y="80642"/>
                  </a:lnTo>
                  <a:lnTo>
                    <a:pt x="22734" y="114576"/>
                  </a:lnTo>
                  <a:lnTo>
                    <a:pt x="13033" y="150485"/>
                  </a:lnTo>
                  <a:lnTo>
                    <a:pt x="5578" y="187992"/>
                  </a:lnTo>
                  <a:lnTo>
                    <a:pt x="905" y="226066"/>
                  </a:lnTo>
                  <a:lnTo>
                    <a:pt x="0" y="264305"/>
                  </a:lnTo>
                  <a:lnTo>
                    <a:pt x="3281" y="301875"/>
                  </a:lnTo>
                  <a:lnTo>
                    <a:pt x="11443" y="339136"/>
                  </a:lnTo>
                  <a:lnTo>
                    <a:pt x="23285" y="373807"/>
                  </a:lnTo>
                  <a:lnTo>
                    <a:pt x="38741" y="402095"/>
                  </a:lnTo>
                  <a:lnTo>
                    <a:pt x="57974" y="424111"/>
                  </a:lnTo>
                  <a:lnTo>
                    <a:pt x="76877" y="441013"/>
                  </a:lnTo>
                  <a:lnTo>
                    <a:pt x="94674" y="452158"/>
                  </a:lnTo>
                  <a:lnTo>
                    <a:pt x="111252" y="4572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79"/>
            <p:cNvSpPr/>
            <p:nvPr/>
          </p:nvSpPr>
          <p:spPr>
            <a:xfrm>
              <a:off x="8475133" y="1504895"/>
              <a:ext cx="211668" cy="279564"/>
            </a:xfrm>
            <a:custGeom>
              <a:avLst/>
              <a:gdLst/>
              <a:ahLst/>
              <a:cxnLst/>
              <a:rect l="0" t="0" r="0" b="0"/>
              <a:pathLst>
                <a:path w="211668" h="279564">
                  <a:moveTo>
                    <a:pt x="0" y="52972"/>
                  </a:moveTo>
                  <a:lnTo>
                    <a:pt x="1331" y="32750"/>
                  </a:lnTo>
                  <a:lnTo>
                    <a:pt x="10918" y="22240"/>
                  </a:lnTo>
                  <a:lnTo>
                    <a:pt x="28953" y="11709"/>
                  </a:lnTo>
                  <a:lnTo>
                    <a:pt x="50503" y="3925"/>
                  </a:lnTo>
                  <a:lnTo>
                    <a:pt x="70652" y="0"/>
                  </a:lnTo>
                  <a:lnTo>
                    <a:pt x="87829" y="1193"/>
                  </a:lnTo>
                  <a:lnTo>
                    <a:pt x="104053" y="9521"/>
                  </a:lnTo>
                  <a:lnTo>
                    <a:pt x="118284" y="24427"/>
                  </a:lnTo>
                  <a:lnTo>
                    <a:pt x="128902" y="45449"/>
                  </a:lnTo>
                  <a:lnTo>
                    <a:pt x="135582" y="73119"/>
                  </a:lnTo>
                  <a:lnTo>
                    <a:pt x="138355" y="104664"/>
                  </a:lnTo>
                  <a:lnTo>
                    <a:pt x="136889" y="138395"/>
                  </a:lnTo>
                  <a:lnTo>
                    <a:pt x="130871" y="174292"/>
                  </a:lnTo>
                  <a:lnTo>
                    <a:pt x="119525" y="209986"/>
                  </a:lnTo>
                  <a:lnTo>
                    <a:pt x="104646" y="240683"/>
                  </a:lnTo>
                  <a:lnTo>
                    <a:pt x="89541" y="261847"/>
                  </a:lnTo>
                  <a:lnTo>
                    <a:pt x="75243" y="274424"/>
                  </a:lnTo>
                  <a:lnTo>
                    <a:pt x="62908" y="279563"/>
                  </a:lnTo>
                  <a:lnTo>
                    <a:pt x="51664" y="278095"/>
                  </a:lnTo>
                  <a:lnTo>
                    <a:pt x="42130" y="270538"/>
                  </a:lnTo>
                  <a:lnTo>
                    <a:pt x="35126" y="254708"/>
                  </a:lnTo>
                  <a:lnTo>
                    <a:pt x="30814" y="231116"/>
                  </a:lnTo>
                  <a:lnTo>
                    <a:pt x="30128" y="205863"/>
                  </a:lnTo>
                  <a:lnTo>
                    <a:pt x="33540" y="183389"/>
                  </a:lnTo>
                  <a:lnTo>
                    <a:pt x="39574" y="166582"/>
                  </a:lnTo>
                  <a:lnTo>
                    <a:pt x="48967" y="154895"/>
                  </a:lnTo>
                  <a:lnTo>
                    <a:pt x="62540" y="147273"/>
                  </a:lnTo>
                  <a:lnTo>
                    <a:pt x="79347" y="144079"/>
                  </a:lnTo>
                  <a:lnTo>
                    <a:pt x="98437" y="146091"/>
                  </a:lnTo>
                  <a:lnTo>
                    <a:pt x="120648" y="154804"/>
                  </a:lnTo>
                  <a:lnTo>
                    <a:pt x="145767" y="169582"/>
                  </a:lnTo>
                  <a:lnTo>
                    <a:pt x="167208" y="183577"/>
                  </a:lnTo>
                  <a:lnTo>
                    <a:pt x="183046" y="193211"/>
                  </a:lnTo>
                  <a:lnTo>
                    <a:pt x="193855" y="198999"/>
                  </a:lnTo>
                  <a:lnTo>
                    <a:pt x="200675" y="202604"/>
                  </a:lnTo>
                  <a:lnTo>
                    <a:pt x="205587" y="205647"/>
                  </a:lnTo>
                  <a:lnTo>
                    <a:pt x="209030" y="208967"/>
                  </a:lnTo>
                  <a:lnTo>
                    <a:pt x="211667" y="213838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0"/>
            <p:cNvSpPr/>
            <p:nvPr/>
          </p:nvSpPr>
          <p:spPr>
            <a:xfrm>
              <a:off x="8830734" y="1667933"/>
              <a:ext cx="8467" cy="110068"/>
            </a:xfrm>
            <a:custGeom>
              <a:avLst/>
              <a:gdLst/>
              <a:ahLst/>
              <a:cxnLst/>
              <a:rect l="0" t="0" r="0" b="0"/>
              <a:pathLst>
                <a:path w="8467" h="110068">
                  <a:moveTo>
                    <a:pt x="8466" y="0"/>
                  </a:moveTo>
                  <a:lnTo>
                    <a:pt x="7862" y="35623"/>
                  </a:lnTo>
                  <a:lnTo>
                    <a:pt x="5598" y="65364"/>
                  </a:lnTo>
                  <a:lnTo>
                    <a:pt x="2237" y="91737"/>
                  </a:lnTo>
                  <a:lnTo>
                    <a:pt x="0" y="1100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1"/>
            <p:cNvSpPr/>
            <p:nvPr/>
          </p:nvSpPr>
          <p:spPr>
            <a:xfrm>
              <a:off x="8980868" y="1524000"/>
              <a:ext cx="103866" cy="8468"/>
            </a:xfrm>
            <a:custGeom>
              <a:avLst/>
              <a:gdLst/>
              <a:ahLst/>
              <a:cxnLst/>
              <a:rect l="0" t="0" r="0" b="0"/>
              <a:pathLst>
                <a:path w="103866" h="8468">
                  <a:moveTo>
                    <a:pt x="2266" y="8467"/>
                  </a:moveTo>
                  <a:lnTo>
                    <a:pt x="0" y="8331"/>
                  </a:lnTo>
                  <a:lnTo>
                    <a:pt x="4680" y="7278"/>
                  </a:lnTo>
                  <a:lnTo>
                    <a:pt x="10626" y="5552"/>
                  </a:lnTo>
                  <a:lnTo>
                    <a:pt x="22564" y="3603"/>
                  </a:lnTo>
                  <a:lnTo>
                    <a:pt x="41507" y="1855"/>
                  </a:lnTo>
                  <a:lnTo>
                    <a:pt x="68517" y="554"/>
                  </a:lnTo>
                  <a:lnTo>
                    <a:pt x="103865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2"/>
            <p:cNvSpPr/>
            <p:nvPr/>
          </p:nvSpPr>
          <p:spPr>
            <a:xfrm>
              <a:off x="9155359" y="1380067"/>
              <a:ext cx="158260" cy="239649"/>
            </a:xfrm>
            <a:custGeom>
              <a:avLst/>
              <a:gdLst/>
              <a:ahLst/>
              <a:cxnLst/>
              <a:rect l="0" t="0" r="0" b="0"/>
              <a:pathLst>
                <a:path w="158260" h="239649">
                  <a:moveTo>
                    <a:pt x="149508" y="0"/>
                  </a:moveTo>
                  <a:lnTo>
                    <a:pt x="131722" y="4621"/>
                  </a:lnTo>
                  <a:lnTo>
                    <a:pt x="103743" y="15686"/>
                  </a:lnTo>
                  <a:lnTo>
                    <a:pt x="71882" y="25905"/>
                  </a:lnTo>
                  <a:lnTo>
                    <a:pt x="43066" y="33196"/>
                  </a:lnTo>
                  <a:lnTo>
                    <a:pt x="20868" y="37729"/>
                  </a:lnTo>
                  <a:lnTo>
                    <a:pt x="8789" y="46011"/>
                  </a:lnTo>
                  <a:lnTo>
                    <a:pt x="2835" y="63733"/>
                  </a:lnTo>
                  <a:lnTo>
                    <a:pt x="0" y="81599"/>
                  </a:lnTo>
                  <a:lnTo>
                    <a:pt x="1435" y="89096"/>
                  </a:lnTo>
                  <a:lnTo>
                    <a:pt x="7799" y="87398"/>
                  </a:lnTo>
                  <a:lnTo>
                    <a:pt x="15669" y="83660"/>
                  </a:lnTo>
                  <a:lnTo>
                    <a:pt x="24616" y="80447"/>
                  </a:lnTo>
                  <a:lnTo>
                    <a:pt x="36505" y="77302"/>
                  </a:lnTo>
                  <a:lnTo>
                    <a:pt x="52643" y="74533"/>
                  </a:lnTo>
                  <a:lnTo>
                    <a:pt x="72919" y="75920"/>
                  </a:lnTo>
                  <a:lnTo>
                    <a:pt x="96949" y="83124"/>
                  </a:lnTo>
                  <a:lnTo>
                    <a:pt x="119547" y="95164"/>
                  </a:lnTo>
                  <a:lnTo>
                    <a:pt x="137954" y="109968"/>
                  </a:lnTo>
                  <a:lnTo>
                    <a:pt x="150306" y="125048"/>
                  </a:lnTo>
                  <a:lnTo>
                    <a:pt x="157102" y="141422"/>
                  </a:lnTo>
                  <a:lnTo>
                    <a:pt x="158259" y="159035"/>
                  </a:lnTo>
                  <a:lnTo>
                    <a:pt x="153015" y="178624"/>
                  </a:lnTo>
                  <a:lnTo>
                    <a:pt x="140289" y="199185"/>
                  </a:lnTo>
                  <a:lnTo>
                    <a:pt x="122319" y="217180"/>
                  </a:lnTo>
                  <a:lnTo>
                    <a:pt x="103772" y="229602"/>
                  </a:lnTo>
                  <a:lnTo>
                    <a:pt x="86978" y="236661"/>
                  </a:lnTo>
                  <a:lnTo>
                    <a:pt x="73916" y="239648"/>
                  </a:lnTo>
                  <a:lnTo>
                    <a:pt x="64291" y="239451"/>
                  </a:lnTo>
                  <a:lnTo>
                    <a:pt x="55191" y="234373"/>
                  </a:lnTo>
                  <a:lnTo>
                    <a:pt x="45513" y="225402"/>
                  </a:lnTo>
                  <a:lnTo>
                    <a:pt x="36532" y="213955"/>
                  </a:lnTo>
                  <a:lnTo>
                    <a:pt x="30975" y="2032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3"/>
            <p:cNvSpPr/>
            <p:nvPr/>
          </p:nvSpPr>
          <p:spPr>
            <a:xfrm>
              <a:off x="9271000" y="1253067"/>
              <a:ext cx="198056" cy="440267"/>
            </a:xfrm>
            <a:custGeom>
              <a:avLst/>
              <a:gdLst/>
              <a:ahLst/>
              <a:cxnLst/>
              <a:rect l="0" t="0" r="0" b="0"/>
              <a:pathLst>
                <a:path w="198056" h="440267">
                  <a:moveTo>
                    <a:pt x="0" y="0"/>
                  </a:moveTo>
                  <a:lnTo>
                    <a:pt x="39258" y="3256"/>
                  </a:lnTo>
                  <a:lnTo>
                    <a:pt x="77739" y="15271"/>
                  </a:lnTo>
                  <a:lnTo>
                    <a:pt x="113916" y="36046"/>
                  </a:lnTo>
                  <a:lnTo>
                    <a:pt x="144344" y="63242"/>
                  </a:lnTo>
                  <a:lnTo>
                    <a:pt x="167137" y="92471"/>
                  </a:lnTo>
                  <a:lnTo>
                    <a:pt x="182587" y="123067"/>
                  </a:lnTo>
                  <a:lnTo>
                    <a:pt x="192016" y="154881"/>
                  </a:lnTo>
                  <a:lnTo>
                    <a:pt x="196965" y="187572"/>
                  </a:lnTo>
                  <a:lnTo>
                    <a:pt x="198055" y="220803"/>
                  </a:lnTo>
                  <a:lnTo>
                    <a:pt x="195283" y="254364"/>
                  </a:lnTo>
                  <a:lnTo>
                    <a:pt x="187792" y="289050"/>
                  </a:lnTo>
                  <a:lnTo>
                    <a:pt x="174120" y="325920"/>
                  </a:lnTo>
                  <a:lnTo>
                    <a:pt x="156060" y="361166"/>
                  </a:lnTo>
                  <a:lnTo>
                    <a:pt x="136117" y="389451"/>
                  </a:lnTo>
                  <a:lnTo>
                    <a:pt x="114266" y="410261"/>
                  </a:lnTo>
                  <a:lnTo>
                    <a:pt x="92571" y="426017"/>
                  </a:lnTo>
                  <a:lnTo>
                    <a:pt x="73147" y="436198"/>
                  </a:lnTo>
                  <a:lnTo>
                    <a:pt x="59266" y="44026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57"/>
          <p:cNvGrpSpPr/>
          <p:nvPr/>
        </p:nvGrpSpPr>
        <p:grpSpPr>
          <a:xfrm>
            <a:off x="4487760" y="1794933"/>
            <a:ext cx="403120" cy="372535"/>
            <a:chOff x="4487760" y="1794933"/>
            <a:chExt cx="403120" cy="372535"/>
          </a:xfrm>
        </p:grpSpPr>
        <p:sp>
          <p:nvSpPr>
            <p:cNvPr id="223" name="SMARTInkShape-284"/>
            <p:cNvSpPr/>
            <p:nvPr/>
          </p:nvSpPr>
          <p:spPr>
            <a:xfrm>
              <a:off x="4487760" y="1828800"/>
              <a:ext cx="160441" cy="186559"/>
            </a:xfrm>
            <a:custGeom>
              <a:avLst/>
              <a:gdLst/>
              <a:ahLst/>
              <a:cxnLst/>
              <a:rect l="0" t="0" r="0" b="0"/>
              <a:pathLst>
                <a:path w="160441" h="186559">
                  <a:moveTo>
                    <a:pt x="8040" y="0"/>
                  </a:moveTo>
                  <a:lnTo>
                    <a:pt x="4570" y="362"/>
                  </a:lnTo>
                  <a:lnTo>
                    <a:pt x="2772" y="2654"/>
                  </a:lnTo>
                  <a:lnTo>
                    <a:pt x="1464" y="12289"/>
                  </a:lnTo>
                  <a:lnTo>
                    <a:pt x="595" y="34035"/>
                  </a:lnTo>
                  <a:lnTo>
                    <a:pt x="101" y="64835"/>
                  </a:lnTo>
                  <a:lnTo>
                    <a:pt x="0" y="99706"/>
                  </a:lnTo>
                  <a:lnTo>
                    <a:pt x="1149" y="132382"/>
                  </a:lnTo>
                  <a:lnTo>
                    <a:pt x="3519" y="157319"/>
                  </a:lnTo>
                  <a:lnTo>
                    <a:pt x="5556" y="172918"/>
                  </a:lnTo>
                  <a:lnTo>
                    <a:pt x="7245" y="181520"/>
                  </a:lnTo>
                  <a:lnTo>
                    <a:pt x="9338" y="185447"/>
                  </a:lnTo>
                  <a:lnTo>
                    <a:pt x="13119" y="186558"/>
                  </a:lnTo>
                  <a:lnTo>
                    <a:pt x="18248" y="186536"/>
                  </a:lnTo>
                  <a:lnTo>
                    <a:pt x="22789" y="185873"/>
                  </a:lnTo>
                  <a:lnTo>
                    <a:pt x="27761" y="182958"/>
                  </a:lnTo>
                  <a:lnTo>
                    <a:pt x="34579" y="176920"/>
                  </a:lnTo>
                  <a:lnTo>
                    <a:pt x="46367" y="167616"/>
                  </a:lnTo>
                  <a:lnTo>
                    <a:pt x="64881" y="154088"/>
                  </a:lnTo>
                  <a:lnTo>
                    <a:pt x="82797" y="141009"/>
                  </a:lnTo>
                  <a:lnTo>
                    <a:pt x="98724" y="131403"/>
                  </a:lnTo>
                  <a:lnTo>
                    <a:pt x="114297" y="124308"/>
                  </a:lnTo>
                  <a:lnTo>
                    <a:pt x="129367" y="118145"/>
                  </a:lnTo>
                  <a:lnTo>
                    <a:pt x="144386" y="113169"/>
                  </a:lnTo>
                  <a:lnTo>
                    <a:pt x="160440" y="1100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85"/>
            <p:cNvSpPr/>
            <p:nvPr/>
          </p:nvSpPr>
          <p:spPr>
            <a:xfrm>
              <a:off x="4583880" y="1794933"/>
              <a:ext cx="106654" cy="355601"/>
            </a:xfrm>
            <a:custGeom>
              <a:avLst/>
              <a:gdLst/>
              <a:ahLst/>
              <a:cxnLst/>
              <a:rect l="0" t="0" r="0" b="0"/>
              <a:pathLst>
                <a:path w="106654" h="355601">
                  <a:moveTo>
                    <a:pt x="5053" y="0"/>
                  </a:moveTo>
                  <a:lnTo>
                    <a:pt x="0" y="960"/>
                  </a:lnTo>
                  <a:lnTo>
                    <a:pt x="739" y="10655"/>
                  </a:lnTo>
                  <a:lnTo>
                    <a:pt x="7404" y="32923"/>
                  </a:lnTo>
                  <a:lnTo>
                    <a:pt x="17763" y="63367"/>
                  </a:lnTo>
                  <a:lnTo>
                    <a:pt x="29335" y="97098"/>
                  </a:lnTo>
                  <a:lnTo>
                    <a:pt x="40642" y="132621"/>
                  </a:lnTo>
                  <a:lnTo>
                    <a:pt x="51915" y="169893"/>
                  </a:lnTo>
                  <a:lnTo>
                    <a:pt x="63914" y="208332"/>
                  </a:lnTo>
                  <a:lnTo>
                    <a:pt x="76550" y="247619"/>
                  </a:lnTo>
                  <a:lnTo>
                    <a:pt x="88989" y="286810"/>
                  </a:lnTo>
                  <a:lnTo>
                    <a:pt x="99810" y="323929"/>
                  </a:lnTo>
                  <a:lnTo>
                    <a:pt x="106653" y="3556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86"/>
            <p:cNvSpPr/>
            <p:nvPr/>
          </p:nvSpPr>
          <p:spPr>
            <a:xfrm>
              <a:off x="4741333" y="1921933"/>
              <a:ext cx="118535" cy="245535"/>
            </a:xfrm>
            <a:custGeom>
              <a:avLst/>
              <a:gdLst/>
              <a:ahLst/>
              <a:cxnLst/>
              <a:rect l="0" t="0" r="0" b="0"/>
              <a:pathLst>
                <a:path w="118535" h="245535">
                  <a:moveTo>
                    <a:pt x="0" y="0"/>
                  </a:moveTo>
                  <a:lnTo>
                    <a:pt x="766" y="4468"/>
                  </a:lnTo>
                  <a:lnTo>
                    <a:pt x="2632" y="9079"/>
                  </a:lnTo>
                  <a:lnTo>
                    <a:pt x="5943" y="19364"/>
                  </a:lnTo>
                  <a:lnTo>
                    <a:pt x="12561" y="40959"/>
                  </a:lnTo>
                  <a:lnTo>
                    <a:pt x="23327" y="71592"/>
                  </a:lnTo>
                  <a:lnTo>
                    <a:pt x="38279" y="106817"/>
                  </a:lnTo>
                  <a:lnTo>
                    <a:pt x="55904" y="143206"/>
                  </a:lnTo>
                  <a:lnTo>
                    <a:pt x="74633" y="179473"/>
                  </a:lnTo>
                  <a:lnTo>
                    <a:pt x="95077" y="214304"/>
                  </a:lnTo>
                  <a:lnTo>
                    <a:pt x="118534" y="2455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87"/>
            <p:cNvSpPr/>
            <p:nvPr/>
          </p:nvSpPr>
          <p:spPr>
            <a:xfrm>
              <a:off x="4732867" y="1868802"/>
              <a:ext cx="158013" cy="143972"/>
            </a:xfrm>
            <a:custGeom>
              <a:avLst/>
              <a:gdLst/>
              <a:ahLst/>
              <a:cxnLst/>
              <a:rect l="0" t="0" r="0" b="0"/>
              <a:pathLst>
                <a:path w="158013" h="143972">
                  <a:moveTo>
                    <a:pt x="0" y="61598"/>
                  </a:moveTo>
                  <a:lnTo>
                    <a:pt x="8032" y="58361"/>
                  </a:lnTo>
                  <a:lnTo>
                    <a:pt x="21858" y="43817"/>
                  </a:lnTo>
                  <a:lnTo>
                    <a:pt x="35876" y="29292"/>
                  </a:lnTo>
                  <a:lnTo>
                    <a:pt x="49304" y="18517"/>
                  </a:lnTo>
                  <a:lnTo>
                    <a:pt x="62815" y="10593"/>
                  </a:lnTo>
                  <a:lnTo>
                    <a:pt x="78589" y="4276"/>
                  </a:lnTo>
                  <a:lnTo>
                    <a:pt x="96019" y="147"/>
                  </a:lnTo>
                  <a:lnTo>
                    <a:pt x="112238" y="0"/>
                  </a:lnTo>
                  <a:lnTo>
                    <a:pt x="128996" y="7675"/>
                  </a:lnTo>
                  <a:lnTo>
                    <a:pt x="144334" y="23134"/>
                  </a:lnTo>
                  <a:lnTo>
                    <a:pt x="154740" y="39907"/>
                  </a:lnTo>
                  <a:lnTo>
                    <a:pt x="158012" y="58798"/>
                  </a:lnTo>
                  <a:lnTo>
                    <a:pt x="154432" y="80541"/>
                  </a:lnTo>
                  <a:lnTo>
                    <a:pt x="145454" y="100421"/>
                  </a:lnTo>
                  <a:lnTo>
                    <a:pt x="129701" y="118581"/>
                  </a:lnTo>
                  <a:lnTo>
                    <a:pt x="110864" y="132434"/>
                  </a:lnTo>
                  <a:lnTo>
                    <a:pt x="92567" y="140236"/>
                  </a:lnTo>
                  <a:lnTo>
                    <a:pt x="74320" y="143971"/>
                  </a:lnTo>
                  <a:lnTo>
                    <a:pt x="56962" y="143286"/>
                  </a:lnTo>
                  <a:lnTo>
                    <a:pt x="42333" y="137798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58"/>
          <p:cNvGrpSpPr/>
          <p:nvPr/>
        </p:nvGrpSpPr>
        <p:grpSpPr>
          <a:xfrm>
            <a:off x="4669522" y="3953933"/>
            <a:ext cx="1733757" cy="1603428"/>
            <a:chOff x="4669522" y="3953933"/>
            <a:chExt cx="1733757" cy="1603428"/>
          </a:xfrm>
        </p:grpSpPr>
        <p:sp>
          <p:nvSpPr>
            <p:cNvPr id="228" name="SMARTInkShape-288"/>
            <p:cNvSpPr/>
            <p:nvPr/>
          </p:nvSpPr>
          <p:spPr>
            <a:xfrm>
              <a:off x="4669522" y="4089400"/>
              <a:ext cx="1733757" cy="1467961"/>
            </a:xfrm>
            <a:custGeom>
              <a:avLst/>
              <a:gdLst/>
              <a:ahLst/>
              <a:cxnLst/>
              <a:rect l="0" t="0" r="0" b="0"/>
              <a:pathLst>
                <a:path w="1733757" h="1467961">
                  <a:moveTo>
                    <a:pt x="190345" y="0"/>
                  </a:moveTo>
                  <a:lnTo>
                    <a:pt x="178288" y="54"/>
                  </a:lnTo>
                  <a:lnTo>
                    <a:pt x="181425" y="569"/>
                  </a:lnTo>
                  <a:lnTo>
                    <a:pt x="184454" y="1608"/>
                  </a:lnTo>
                  <a:lnTo>
                    <a:pt x="186865" y="2970"/>
                  </a:lnTo>
                  <a:lnTo>
                    <a:pt x="192032" y="4526"/>
                  </a:lnTo>
                  <a:lnTo>
                    <a:pt x="206129" y="6090"/>
                  </a:lnTo>
                  <a:lnTo>
                    <a:pt x="228631" y="7341"/>
                  </a:lnTo>
                  <a:lnTo>
                    <a:pt x="255379" y="9214"/>
                  </a:lnTo>
                  <a:lnTo>
                    <a:pt x="286820" y="11966"/>
                  </a:lnTo>
                  <a:lnTo>
                    <a:pt x="321296" y="14153"/>
                  </a:lnTo>
                  <a:lnTo>
                    <a:pt x="357603" y="15479"/>
                  </a:lnTo>
                  <a:lnTo>
                    <a:pt x="394786" y="16197"/>
                  </a:lnTo>
                  <a:lnTo>
                    <a:pt x="432686" y="16566"/>
                  </a:lnTo>
                  <a:lnTo>
                    <a:pt x="471414" y="16751"/>
                  </a:lnTo>
                  <a:lnTo>
                    <a:pt x="509717" y="16844"/>
                  </a:lnTo>
                  <a:lnTo>
                    <a:pt x="546249" y="16889"/>
                  </a:lnTo>
                  <a:lnTo>
                    <a:pt x="581465" y="16911"/>
                  </a:lnTo>
                  <a:lnTo>
                    <a:pt x="616606" y="16940"/>
                  </a:lnTo>
                  <a:lnTo>
                    <a:pt x="652560" y="17591"/>
                  </a:lnTo>
                  <a:lnTo>
                    <a:pt x="688673" y="19406"/>
                  </a:lnTo>
                  <a:lnTo>
                    <a:pt x="724881" y="22162"/>
                  </a:lnTo>
                  <a:lnTo>
                    <a:pt x="761629" y="26232"/>
                  </a:lnTo>
                  <a:lnTo>
                    <a:pt x="798843" y="31174"/>
                  </a:lnTo>
                  <a:lnTo>
                    <a:pt x="836461" y="36153"/>
                  </a:lnTo>
                  <a:lnTo>
                    <a:pt x="873645" y="41616"/>
                  </a:lnTo>
                  <a:lnTo>
                    <a:pt x="910468" y="48609"/>
                  </a:lnTo>
                  <a:lnTo>
                    <a:pt x="947548" y="57581"/>
                  </a:lnTo>
                  <a:lnTo>
                    <a:pt x="984934" y="67419"/>
                  </a:lnTo>
                  <a:lnTo>
                    <a:pt x="1022639" y="77150"/>
                  </a:lnTo>
                  <a:lnTo>
                    <a:pt x="1059850" y="87102"/>
                  </a:lnTo>
                  <a:lnTo>
                    <a:pt x="1096067" y="97874"/>
                  </a:lnTo>
                  <a:lnTo>
                    <a:pt x="1131991" y="109366"/>
                  </a:lnTo>
                  <a:lnTo>
                    <a:pt x="1168439" y="122061"/>
                  </a:lnTo>
                  <a:lnTo>
                    <a:pt x="1204816" y="136187"/>
                  </a:lnTo>
                  <a:lnTo>
                    <a:pt x="1240549" y="151486"/>
                  </a:lnTo>
                  <a:lnTo>
                    <a:pt x="1276334" y="168297"/>
                  </a:lnTo>
                  <a:lnTo>
                    <a:pt x="1312433" y="186202"/>
                  </a:lnTo>
                  <a:lnTo>
                    <a:pt x="1348214" y="202477"/>
                  </a:lnTo>
                  <a:lnTo>
                    <a:pt x="1384951" y="217936"/>
                  </a:lnTo>
                  <a:lnTo>
                    <a:pt x="1423186" y="235944"/>
                  </a:lnTo>
                  <a:lnTo>
                    <a:pt x="1462348" y="257016"/>
                  </a:lnTo>
                  <a:lnTo>
                    <a:pt x="1501556" y="280955"/>
                  </a:lnTo>
                  <a:lnTo>
                    <a:pt x="1539535" y="306667"/>
                  </a:lnTo>
                  <a:lnTo>
                    <a:pt x="1576791" y="334896"/>
                  </a:lnTo>
                  <a:lnTo>
                    <a:pt x="1613395" y="366792"/>
                  </a:lnTo>
                  <a:lnTo>
                    <a:pt x="1646412" y="401183"/>
                  </a:lnTo>
                  <a:lnTo>
                    <a:pt x="1673481" y="436685"/>
                  </a:lnTo>
                  <a:lnTo>
                    <a:pt x="1694563" y="472871"/>
                  </a:lnTo>
                  <a:lnTo>
                    <a:pt x="1710946" y="510195"/>
                  </a:lnTo>
                  <a:lnTo>
                    <a:pt x="1722988" y="548250"/>
                  </a:lnTo>
                  <a:lnTo>
                    <a:pt x="1730514" y="586993"/>
                  </a:lnTo>
                  <a:lnTo>
                    <a:pt x="1733756" y="626234"/>
                  </a:lnTo>
                  <a:lnTo>
                    <a:pt x="1733178" y="665462"/>
                  </a:lnTo>
                  <a:lnTo>
                    <a:pt x="1729181" y="704841"/>
                  </a:lnTo>
                  <a:lnTo>
                    <a:pt x="1720396" y="744063"/>
                  </a:lnTo>
                  <a:lnTo>
                    <a:pt x="1706631" y="782628"/>
                  </a:lnTo>
                  <a:lnTo>
                    <a:pt x="1688989" y="820884"/>
                  </a:lnTo>
                  <a:lnTo>
                    <a:pt x="1667055" y="858722"/>
                  </a:lnTo>
                  <a:lnTo>
                    <a:pt x="1640686" y="896434"/>
                  </a:lnTo>
                  <a:lnTo>
                    <a:pt x="1610042" y="933884"/>
                  </a:lnTo>
                  <a:lnTo>
                    <a:pt x="1576691" y="969111"/>
                  </a:lnTo>
                  <a:lnTo>
                    <a:pt x="1542083" y="1000523"/>
                  </a:lnTo>
                  <a:lnTo>
                    <a:pt x="1507097" y="1028458"/>
                  </a:lnTo>
                  <a:lnTo>
                    <a:pt x="1471347" y="1054574"/>
                  </a:lnTo>
                  <a:lnTo>
                    <a:pt x="1433860" y="1080715"/>
                  </a:lnTo>
                  <a:lnTo>
                    <a:pt x="1394580" y="1105973"/>
                  </a:lnTo>
                  <a:lnTo>
                    <a:pt x="1354048" y="1128969"/>
                  </a:lnTo>
                  <a:lnTo>
                    <a:pt x="1314693" y="1148884"/>
                  </a:lnTo>
                  <a:lnTo>
                    <a:pt x="1278913" y="1165399"/>
                  </a:lnTo>
                  <a:lnTo>
                    <a:pt x="1245479" y="1179530"/>
                  </a:lnTo>
                  <a:lnTo>
                    <a:pt x="1213348" y="1192295"/>
                  </a:lnTo>
                  <a:lnTo>
                    <a:pt x="1182001" y="1204330"/>
                  </a:lnTo>
                  <a:lnTo>
                    <a:pt x="1150593" y="1215851"/>
                  </a:lnTo>
                  <a:lnTo>
                    <a:pt x="1118618" y="1226526"/>
                  </a:lnTo>
                  <a:lnTo>
                    <a:pt x="1086019" y="1236259"/>
                  </a:lnTo>
                  <a:lnTo>
                    <a:pt x="1052933" y="1245758"/>
                  </a:lnTo>
                  <a:lnTo>
                    <a:pt x="1019522" y="1255565"/>
                  </a:lnTo>
                  <a:lnTo>
                    <a:pt x="985908" y="1265463"/>
                  </a:lnTo>
                  <a:lnTo>
                    <a:pt x="952036" y="1274712"/>
                  </a:lnTo>
                  <a:lnTo>
                    <a:pt x="917442" y="1282954"/>
                  </a:lnTo>
                  <a:lnTo>
                    <a:pt x="881966" y="1290279"/>
                  </a:lnTo>
                  <a:lnTo>
                    <a:pt x="846282" y="1296937"/>
                  </a:lnTo>
                  <a:lnTo>
                    <a:pt x="810931" y="1303165"/>
                  </a:lnTo>
                  <a:lnTo>
                    <a:pt x="776039" y="1309136"/>
                  </a:lnTo>
                  <a:lnTo>
                    <a:pt x="741528" y="1314957"/>
                  </a:lnTo>
                  <a:lnTo>
                    <a:pt x="707281" y="1320687"/>
                  </a:lnTo>
                  <a:lnTo>
                    <a:pt x="673199" y="1326014"/>
                  </a:lnTo>
                  <a:lnTo>
                    <a:pt x="639213" y="1330432"/>
                  </a:lnTo>
                  <a:lnTo>
                    <a:pt x="605292" y="1334224"/>
                  </a:lnTo>
                  <a:lnTo>
                    <a:pt x="571764" y="1337777"/>
                  </a:lnTo>
                  <a:lnTo>
                    <a:pt x="539277" y="1340749"/>
                  </a:lnTo>
                  <a:lnTo>
                    <a:pt x="508059" y="1342904"/>
                  </a:lnTo>
                  <a:lnTo>
                    <a:pt x="477570" y="1344664"/>
                  </a:lnTo>
                  <a:lnTo>
                    <a:pt x="446960" y="1346758"/>
                  </a:lnTo>
                  <a:lnTo>
                    <a:pt x="416195" y="1349101"/>
                  </a:lnTo>
                  <a:lnTo>
                    <a:pt x="384457" y="1351142"/>
                  </a:lnTo>
                  <a:lnTo>
                    <a:pt x="350095" y="1353244"/>
                  </a:lnTo>
                  <a:lnTo>
                    <a:pt x="313744" y="1355325"/>
                  </a:lnTo>
                  <a:lnTo>
                    <a:pt x="276299" y="1356122"/>
                  </a:lnTo>
                  <a:lnTo>
                    <a:pt x="237668" y="1355885"/>
                  </a:lnTo>
                  <a:lnTo>
                    <a:pt x="198841" y="1355434"/>
                  </a:lnTo>
                  <a:lnTo>
                    <a:pt x="160994" y="1355092"/>
                  </a:lnTo>
                  <a:lnTo>
                    <a:pt x="123230" y="1354889"/>
                  </a:lnTo>
                  <a:lnTo>
                    <a:pt x="84460" y="1354779"/>
                  </a:lnTo>
                  <a:lnTo>
                    <a:pt x="52165" y="1354719"/>
                  </a:lnTo>
                  <a:lnTo>
                    <a:pt x="34421" y="1354552"/>
                  </a:lnTo>
                  <a:lnTo>
                    <a:pt x="26098" y="1354017"/>
                  </a:lnTo>
                  <a:lnTo>
                    <a:pt x="22469" y="1353006"/>
                  </a:lnTo>
                  <a:lnTo>
                    <a:pt x="21170" y="1351671"/>
                  </a:lnTo>
                  <a:lnTo>
                    <a:pt x="21573" y="1350249"/>
                  </a:lnTo>
                  <a:lnTo>
                    <a:pt x="25214" y="1348444"/>
                  </a:lnTo>
                  <a:lnTo>
                    <a:pt x="37103" y="1343606"/>
                  </a:lnTo>
                  <a:lnTo>
                    <a:pt x="59970" y="1332743"/>
                  </a:lnTo>
                  <a:lnTo>
                    <a:pt x="90241" y="1317148"/>
                  </a:lnTo>
                  <a:lnTo>
                    <a:pt x="124875" y="1298961"/>
                  </a:lnTo>
                  <a:lnTo>
                    <a:pt x="157896" y="1281611"/>
                  </a:lnTo>
                  <a:lnTo>
                    <a:pt x="185972" y="1268246"/>
                  </a:lnTo>
                  <a:lnTo>
                    <a:pt x="210833" y="1257909"/>
                  </a:lnTo>
                  <a:lnTo>
                    <a:pt x="229306" y="1250176"/>
                  </a:lnTo>
                  <a:lnTo>
                    <a:pt x="243082" y="1244364"/>
                  </a:lnTo>
                  <a:lnTo>
                    <a:pt x="252736" y="1241196"/>
                  </a:lnTo>
                  <a:lnTo>
                    <a:pt x="256949" y="1240755"/>
                  </a:lnTo>
                  <a:lnTo>
                    <a:pt x="257375" y="1241527"/>
                  </a:lnTo>
                  <a:lnTo>
                    <a:pt x="255232" y="1243169"/>
                  </a:lnTo>
                  <a:lnTo>
                    <a:pt x="247386" y="1248399"/>
                  </a:lnTo>
                  <a:lnTo>
                    <a:pt x="232454" y="1258322"/>
                  </a:lnTo>
                  <a:lnTo>
                    <a:pt x="211838" y="1272394"/>
                  </a:lnTo>
                  <a:lnTo>
                    <a:pt x="183705" y="1292192"/>
                  </a:lnTo>
                  <a:lnTo>
                    <a:pt x="150290" y="1315631"/>
                  </a:lnTo>
                  <a:lnTo>
                    <a:pt x="114291" y="1340772"/>
                  </a:lnTo>
                  <a:lnTo>
                    <a:pt x="80288" y="1363792"/>
                  </a:lnTo>
                  <a:lnTo>
                    <a:pt x="53747" y="1380340"/>
                  </a:lnTo>
                  <a:lnTo>
                    <a:pt x="35026" y="1391169"/>
                  </a:lnTo>
                  <a:lnTo>
                    <a:pt x="21098" y="1398677"/>
                  </a:lnTo>
                  <a:lnTo>
                    <a:pt x="9476" y="1404545"/>
                  </a:lnTo>
                  <a:lnTo>
                    <a:pt x="1594" y="1408764"/>
                  </a:lnTo>
                  <a:lnTo>
                    <a:pt x="0" y="1411628"/>
                  </a:lnTo>
                  <a:lnTo>
                    <a:pt x="2139" y="1414242"/>
                  </a:lnTo>
                  <a:lnTo>
                    <a:pt x="8535" y="1417948"/>
                  </a:lnTo>
                  <a:lnTo>
                    <a:pt x="23420" y="1425415"/>
                  </a:lnTo>
                  <a:lnTo>
                    <a:pt x="44801" y="1436491"/>
                  </a:lnTo>
                  <a:lnTo>
                    <a:pt x="68800" y="1447593"/>
                  </a:lnTo>
                  <a:lnTo>
                    <a:pt x="94628" y="1457159"/>
                  </a:lnTo>
                  <a:lnTo>
                    <a:pt x="116219" y="1463582"/>
                  </a:lnTo>
                  <a:lnTo>
                    <a:pt x="134429" y="1467365"/>
                  </a:lnTo>
                  <a:lnTo>
                    <a:pt x="150077" y="1467960"/>
                  </a:lnTo>
                  <a:lnTo>
                    <a:pt x="164945" y="14647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89"/>
            <p:cNvSpPr/>
            <p:nvPr/>
          </p:nvSpPr>
          <p:spPr>
            <a:xfrm>
              <a:off x="4804721" y="3953933"/>
              <a:ext cx="232947" cy="228601"/>
            </a:xfrm>
            <a:custGeom>
              <a:avLst/>
              <a:gdLst/>
              <a:ahLst/>
              <a:cxnLst/>
              <a:rect l="0" t="0" r="0" b="0"/>
              <a:pathLst>
                <a:path w="232947" h="228601">
                  <a:moveTo>
                    <a:pt x="232946" y="0"/>
                  </a:moveTo>
                  <a:lnTo>
                    <a:pt x="229476" y="345"/>
                  </a:lnTo>
                  <a:lnTo>
                    <a:pt x="227659" y="1857"/>
                  </a:lnTo>
                  <a:lnTo>
                    <a:pt x="225714" y="4727"/>
                  </a:lnTo>
                  <a:lnTo>
                    <a:pt x="222794" y="8259"/>
                  </a:lnTo>
                  <a:lnTo>
                    <a:pt x="219337" y="11308"/>
                  </a:lnTo>
                  <a:lnTo>
                    <a:pt x="215232" y="14152"/>
                  </a:lnTo>
                  <a:lnTo>
                    <a:pt x="207819" y="19235"/>
                  </a:lnTo>
                  <a:lnTo>
                    <a:pt x="195175" y="27497"/>
                  </a:lnTo>
                  <a:lnTo>
                    <a:pt x="176423" y="38921"/>
                  </a:lnTo>
                  <a:lnTo>
                    <a:pt x="150097" y="54512"/>
                  </a:lnTo>
                  <a:lnTo>
                    <a:pt x="118215" y="72741"/>
                  </a:lnTo>
                  <a:lnTo>
                    <a:pt x="83883" y="92431"/>
                  </a:lnTo>
                  <a:lnTo>
                    <a:pt x="53486" y="109795"/>
                  </a:lnTo>
                  <a:lnTo>
                    <a:pt x="33107" y="121297"/>
                  </a:lnTo>
                  <a:lnTo>
                    <a:pt x="21033" y="128297"/>
                  </a:lnTo>
                  <a:lnTo>
                    <a:pt x="14123" y="132829"/>
                  </a:lnTo>
                  <a:lnTo>
                    <a:pt x="10010" y="136069"/>
                  </a:lnTo>
                  <a:lnTo>
                    <a:pt x="6308" y="138723"/>
                  </a:lnTo>
                  <a:lnTo>
                    <a:pt x="2262" y="142089"/>
                  </a:lnTo>
                  <a:lnTo>
                    <a:pt x="0" y="146717"/>
                  </a:lnTo>
                  <a:lnTo>
                    <a:pt x="476" y="151315"/>
                  </a:lnTo>
                  <a:lnTo>
                    <a:pt x="5498" y="155385"/>
                  </a:lnTo>
                  <a:lnTo>
                    <a:pt x="15105" y="159280"/>
                  </a:lnTo>
                  <a:lnTo>
                    <a:pt x="26401" y="163479"/>
                  </a:lnTo>
                  <a:lnTo>
                    <a:pt x="40245" y="169100"/>
                  </a:lnTo>
                  <a:lnTo>
                    <a:pt x="55728" y="176089"/>
                  </a:lnTo>
                  <a:lnTo>
                    <a:pt x="73163" y="184881"/>
                  </a:lnTo>
                  <a:lnTo>
                    <a:pt x="92457" y="195588"/>
                  </a:lnTo>
                  <a:lnTo>
                    <a:pt x="111244" y="205877"/>
                  </a:lnTo>
                  <a:lnTo>
                    <a:pt x="129118" y="215606"/>
                  </a:lnTo>
                  <a:lnTo>
                    <a:pt x="144926" y="223778"/>
                  </a:lnTo>
                  <a:lnTo>
                    <a:pt x="156746" y="2286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59"/>
          <p:cNvGrpSpPr/>
          <p:nvPr/>
        </p:nvGrpSpPr>
        <p:grpSpPr>
          <a:xfrm>
            <a:off x="10280988" y="312976"/>
            <a:ext cx="1225213" cy="660692"/>
            <a:chOff x="10280988" y="312976"/>
            <a:chExt cx="1225213" cy="660692"/>
          </a:xfrm>
        </p:grpSpPr>
        <p:sp>
          <p:nvSpPr>
            <p:cNvPr id="231" name="SMARTInkShape-290"/>
            <p:cNvSpPr/>
            <p:nvPr/>
          </p:nvSpPr>
          <p:spPr>
            <a:xfrm>
              <a:off x="10280988" y="648159"/>
              <a:ext cx="158413" cy="194020"/>
            </a:xfrm>
            <a:custGeom>
              <a:avLst/>
              <a:gdLst/>
              <a:ahLst/>
              <a:cxnLst/>
              <a:rect l="0" t="0" r="0" b="0"/>
              <a:pathLst>
                <a:path w="158413" h="194020">
                  <a:moveTo>
                    <a:pt x="6012" y="3774"/>
                  </a:moveTo>
                  <a:lnTo>
                    <a:pt x="2541" y="3426"/>
                  </a:lnTo>
                  <a:lnTo>
                    <a:pt x="716" y="1799"/>
                  </a:lnTo>
                  <a:lnTo>
                    <a:pt x="0" y="0"/>
                  </a:lnTo>
                  <a:lnTo>
                    <a:pt x="894" y="384"/>
                  </a:lnTo>
                  <a:lnTo>
                    <a:pt x="3489" y="7427"/>
                  </a:lnTo>
                  <a:lnTo>
                    <a:pt x="7379" y="26021"/>
                  </a:lnTo>
                  <a:lnTo>
                    <a:pt x="10491" y="53180"/>
                  </a:lnTo>
                  <a:lnTo>
                    <a:pt x="12385" y="85524"/>
                  </a:lnTo>
                  <a:lnTo>
                    <a:pt x="13258" y="118292"/>
                  </a:lnTo>
                  <a:lnTo>
                    <a:pt x="12604" y="145849"/>
                  </a:lnTo>
                  <a:lnTo>
                    <a:pt x="10748" y="166717"/>
                  </a:lnTo>
                  <a:lnTo>
                    <a:pt x="9544" y="179988"/>
                  </a:lnTo>
                  <a:lnTo>
                    <a:pt x="9423" y="187731"/>
                  </a:lnTo>
                  <a:lnTo>
                    <a:pt x="10069" y="192017"/>
                  </a:lnTo>
                  <a:lnTo>
                    <a:pt x="10990" y="194019"/>
                  </a:lnTo>
                  <a:lnTo>
                    <a:pt x="11956" y="193867"/>
                  </a:lnTo>
                  <a:lnTo>
                    <a:pt x="12852" y="191839"/>
                  </a:lnTo>
                  <a:lnTo>
                    <a:pt x="13939" y="188740"/>
                  </a:lnTo>
                  <a:lnTo>
                    <a:pt x="18881" y="179519"/>
                  </a:lnTo>
                  <a:lnTo>
                    <a:pt x="33064" y="158603"/>
                  </a:lnTo>
                  <a:lnTo>
                    <a:pt x="56871" y="130122"/>
                  </a:lnTo>
                  <a:lnTo>
                    <a:pt x="84806" y="101136"/>
                  </a:lnTo>
                  <a:lnTo>
                    <a:pt x="109696" y="77756"/>
                  </a:lnTo>
                  <a:lnTo>
                    <a:pt x="130732" y="59435"/>
                  </a:lnTo>
                  <a:lnTo>
                    <a:pt x="147158" y="46263"/>
                  </a:lnTo>
                  <a:lnTo>
                    <a:pt x="158412" y="37641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91"/>
            <p:cNvSpPr/>
            <p:nvPr/>
          </p:nvSpPr>
          <p:spPr>
            <a:xfrm>
              <a:off x="10380134" y="609600"/>
              <a:ext cx="194735" cy="313268"/>
            </a:xfrm>
            <a:custGeom>
              <a:avLst/>
              <a:gdLst/>
              <a:ahLst/>
              <a:cxnLst/>
              <a:rect l="0" t="0" r="0" b="0"/>
              <a:pathLst>
                <a:path w="194735" h="313268">
                  <a:moveTo>
                    <a:pt x="0" y="0"/>
                  </a:moveTo>
                  <a:lnTo>
                    <a:pt x="2406" y="8161"/>
                  </a:lnTo>
                  <a:lnTo>
                    <a:pt x="13810" y="30136"/>
                  </a:lnTo>
                  <a:lnTo>
                    <a:pt x="30465" y="61062"/>
                  </a:lnTo>
                  <a:lnTo>
                    <a:pt x="50121" y="96326"/>
                  </a:lnTo>
                  <a:lnTo>
                    <a:pt x="71831" y="133394"/>
                  </a:lnTo>
                  <a:lnTo>
                    <a:pt x="94117" y="170148"/>
                  </a:lnTo>
                  <a:lnTo>
                    <a:pt x="116932" y="206807"/>
                  </a:lnTo>
                  <a:lnTo>
                    <a:pt x="141166" y="243863"/>
                  </a:lnTo>
                  <a:lnTo>
                    <a:pt x="167112" y="280148"/>
                  </a:lnTo>
                  <a:lnTo>
                    <a:pt x="194734" y="3132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92"/>
            <p:cNvSpPr/>
            <p:nvPr/>
          </p:nvSpPr>
          <p:spPr>
            <a:xfrm>
              <a:off x="10541000" y="694267"/>
              <a:ext cx="194734" cy="279401"/>
            </a:xfrm>
            <a:custGeom>
              <a:avLst/>
              <a:gdLst/>
              <a:ahLst/>
              <a:cxnLst/>
              <a:rect l="0" t="0" r="0" b="0"/>
              <a:pathLst>
                <a:path w="194734" h="279401">
                  <a:moveTo>
                    <a:pt x="0" y="0"/>
                  </a:moveTo>
                  <a:lnTo>
                    <a:pt x="3457" y="15841"/>
                  </a:lnTo>
                  <a:lnTo>
                    <a:pt x="15208" y="48892"/>
                  </a:lnTo>
                  <a:lnTo>
                    <a:pt x="32412" y="85028"/>
                  </a:lnTo>
                  <a:lnTo>
                    <a:pt x="53835" y="121686"/>
                  </a:lnTo>
                  <a:lnTo>
                    <a:pt x="78752" y="158078"/>
                  </a:lnTo>
                  <a:lnTo>
                    <a:pt x="107967" y="193811"/>
                  </a:lnTo>
                  <a:lnTo>
                    <a:pt x="139170" y="227817"/>
                  </a:lnTo>
                  <a:lnTo>
                    <a:pt x="169669" y="257638"/>
                  </a:lnTo>
                  <a:lnTo>
                    <a:pt x="194733" y="2794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93"/>
            <p:cNvSpPr/>
            <p:nvPr/>
          </p:nvSpPr>
          <p:spPr>
            <a:xfrm>
              <a:off x="10515600" y="667055"/>
              <a:ext cx="161184" cy="141196"/>
            </a:xfrm>
            <a:custGeom>
              <a:avLst/>
              <a:gdLst/>
              <a:ahLst/>
              <a:cxnLst/>
              <a:rect l="0" t="0" r="0" b="0"/>
              <a:pathLst>
                <a:path w="161184" h="141196">
                  <a:moveTo>
                    <a:pt x="0" y="61078"/>
                  </a:moveTo>
                  <a:lnTo>
                    <a:pt x="1346" y="44980"/>
                  </a:lnTo>
                  <a:lnTo>
                    <a:pt x="7486" y="32149"/>
                  </a:lnTo>
                  <a:lnTo>
                    <a:pt x="16369" y="21283"/>
                  </a:lnTo>
                  <a:lnTo>
                    <a:pt x="30768" y="12576"/>
                  </a:lnTo>
                  <a:lnTo>
                    <a:pt x="54797" y="5243"/>
                  </a:lnTo>
                  <a:lnTo>
                    <a:pt x="83747" y="665"/>
                  </a:lnTo>
                  <a:lnTo>
                    <a:pt x="109879" y="0"/>
                  </a:lnTo>
                  <a:lnTo>
                    <a:pt x="130584" y="3520"/>
                  </a:lnTo>
                  <a:lnTo>
                    <a:pt x="145835" y="11939"/>
                  </a:lnTo>
                  <a:lnTo>
                    <a:pt x="155894" y="26016"/>
                  </a:lnTo>
                  <a:lnTo>
                    <a:pt x="161183" y="43760"/>
                  </a:lnTo>
                  <a:lnTo>
                    <a:pt x="160018" y="64470"/>
                  </a:lnTo>
                  <a:lnTo>
                    <a:pt x="151783" y="87733"/>
                  </a:lnTo>
                  <a:lnTo>
                    <a:pt x="139975" y="107663"/>
                  </a:lnTo>
                  <a:lnTo>
                    <a:pt x="126130" y="122612"/>
                  </a:lnTo>
                  <a:lnTo>
                    <a:pt x="111623" y="132621"/>
                  </a:lnTo>
                  <a:lnTo>
                    <a:pt x="98527" y="138279"/>
                  </a:lnTo>
                  <a:lnTo>
                    <a:pt x="87038" y="141195"/>
                  </a:lnTo>
                  <a:lnTo>
                    <a:pt x="76988" y="141020"/>
                  </a:lnTo>
                  <a:lnTo>
                    <a:pt x="67733" y="137278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94"/>
            <p:cNvSpPr/>
            <p:nvPr/>
          </p:nvSpPr>
          <p:spPr>
            <a:xfrm>
              <a:off x="10783795" y="601133"/>
              <a:ext cx="104339" cy="42335"/>
            </a:xfrm>
            <a:custGeom>
              <a:avLst/>
              <a:gdLst/>
              <a:ahLst/>
              <a:cxnLst/>
              <a:rect l="0" t="0" r="0" b="0"/>
              <a:pathLst>
                <a:path w="104339" h="42335">
                  <a:moveTo>
                    <a:pt x="2739" y="42334"/>
                  </a:moveTo>
                  <a:lnTo>
                    <a:pt x="0" y="42272"/>
                  </a:lnTo>
                  <a:lnTo>
                    <a:pt x="266" y="41479"/>
                  </a:lnTo>
                  <a:lnTo>
                    <a:pt x="1215" y="39866"/>
                  </a:lnTo>
                  <a:lnTo>
                    <a:pt x="7256" y="36329"/>
                  </a:lnTo>
                  <a:lnTo>
                    <a:pt x="24257" y="28588"/>
                  </a:lnTo>
                  <a:lnTo>
                    <a:pt x="47490" y="18623"/>
                  </a:lnTo>
                  <a:lnTo>
                    <a:pt x="75200" y="8111"/>
                  </a:lnTo>
                  <a:lnTo>
                    <a:pt x="104338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95"/>
            <p:cNvSpPr/>
            <p:nvPr/>
          </p:nvSpPr>
          <p:spPr>
            <a:xfrm>
              <a:off x="10837334" y="685800"/>
              <a:ext cx="67734" cy="33868"/>
            </a:xfrm>
            <a:custGeom>
              <a:avLst/>
              <a:gdLst/>
              <a:ahLst/>
              <a:cxnLst/>
              <a:rect l="0" t="0" r="0" b="0"/>
              <a:pathLst>
                <a:path w="67734" h="33868">
                  <a:moveTo>
                    <a:pt x="0" y="33867"/>
                  </a:moveTo>
                  <a:lnTo>
                    <a:pt x="3466" y="33533"/>
                  </a:lnTo>
                  <a:lnTo>
                    <a:pt x="5167" y="32407"/>
                  </a:lnTo>
                  <a:lnTo>
                    <a:pt x="6950" y="30127"/>
                  </a:lnTo>
                  <a:lnTo>
                    <a:pt x="10267" y="26592"/>
                  </a:lnTo>
                  <a:lnTo>
                    <a:pt x="16383" y="22792"/>
                  </a:lnTo>
                  <a:lnTo>
                    <a:pt x="25945" y="18305"/>
                  </a:lnTo>
                  <a:lnTo>
                    <a:pt x="41679" y="11569"/>
                  </a:lnTo>
                  <a:lnTo>
                    <a:pt x="67733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96"/>
            <p:cNvSpPr/>
            <p:nvPr/>
          </p:nvSpPr>
          <p:spPr>
            <a:xfrm>
              <a:off x="11003605" y="558800"/>
              <a:ext cx="104664" cy="59268"/>
            </a:xfrm>
            <a:custGeom>
              <a:avLst/>
              <a:gdLst/>
              <a:ahLst/>
              <a:cxnLst/>
              <a:rect l="0" t="0" r="0" b="0"/>
              <a:pathLst>
                <a:path w="104664" h="59268">
                  <a:moveTo>
                    <a:pt x="3061" y="59267"/>
                  </a:moveTo>
                  <a:lnTo>
                    <a:pt x="0" y="59030"/>
                  </a:lnTo>
                  <a:lnTo>
                    <a:pt x="3571" y="57339"/>
                  </a:lnTo>
                  <a:lnTo>
                    <a:pt x="10166" y="54823"/>
                  </a:lnTo>
                  <a:lnTo>
                    <a:pt x="19920" y="51233"/>
                  </a:lnTo>
                  <a:lnTo>
                    <a:pt x="34407" y="43609"/>
                  </a:lnTo>
                  <a:lnTo>
                    <a:pt x="54178" y="31805"/>
                  </a:lnTo>
                  <a:lnTo>
                    <a:pt x="72744" y="21489"/>
                  </a:lnTo>
                  <a:lnTo>
                    <a:pt x="87553" y="13179"/>
                  </a:lnTo>
                  <a:lnTo>
                    <a:pt x="98072" y="6422"/>
                  </a:lnTo>
                  <a:lnTo>
                    <a:pt x="104663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97"/>
            <p:cNvSpPr/>
            <p:nvPr/>
          </p:nvSpPr>
          <p:spPr>
            <a:xfrm>
              <a:off x="11136081" y="414867"/>
              <a:ext cx="124588" cy="228601"/>
            </a:xfrm>
            <a:custGeom>
              <a:avLst/>
              <a:gdLst/>
              <a:ahLst/>
              <a:cxnLst/>
              <a:rect l="0" t="0" r="0" b="0"/>
              <a:pathLst>
                <a:path w="124588" h="228601">
                  <a:moveTo>
                    <a:pt x="6053" y="0"/>
                  </a:moveTo>
                  <a:lnTo>
                    <a:pt x="2586" y="333"/>
                  </a:lnTo>
                  <a:lnTo>
                    <a:pt x="907" y="1439"/>
                  </a:lnTo>
                  <a:lnTo>
                    <a:pt x="0" y="3033"/>
                  </a:lnTo>
                  <a:lnTo>
                    <a:pt x="237" y="5863"/>
                  </a:lnTo>
                  <a:lnTo>
                    <a:pt x="2013" y="11854"/>
                  </a:lnTo>
                  <a:lnTo>
                    <a:pt x="7127" y="25198"/>
                  </a:lnTo>
                  <a:lnTo>
                    <a:pt x="17162" y="48668"/>
                  </a:lnTo>
                  <a:lnTo>
                    <a:pt x="29929" y="78438"/>
                  </a:lnTo>
                  <a:lnTo>
                    <a:pt x="45452" y="111705"/>
                  </a:lnTo>
                  <a:lnTo>
                    <a:pt x="64998" y="146724"/>
                  </a:lnTo>
                  <a:lnTo>
                    <a:pt x="84733" y="177579"/>
                  </a:lnTo>
                  <a:lnTo>
                    <a:pt x="98644" y="198740"/>
                  </a:lnTo>
                  <a:lnTo>
                    <a:pt x="108918" y="213748"/>
                  </a:lnTo>
                  <a:lnTo>
                    <a:pt x="116807" y="223253"/>
                  </a:lnTo>
                  <a:lnTo>
                    <a:pt x="124587" y="2286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98"/>
            <p:cNvSpPr/>
            <p:nvPr/>
          </p:nvSpPr>
          <p:spPr>
            <a:xfrm>
              <a:off x="11265864" y="312976"/>
              <a:ext cx="240337" cy="289854"/>
            </a:xfrm>
            <a:custGeom>
              <a:avLst/>
              <a:gdLst/>
              <a:ahLst/>
              <a:cxnLst/>
              <a:rect l="0" t="0" r="0" b="0"/>
              <a:pathLst>
                <a:path w="240337" h="289854">
                  <a:moveTo>
                    <a:pt x="3269" y="68024"/>
                  </a:moveTo>
                  <a:lnTo>
                    <a:pt x="0" y="64777"/>
                  </a:lnTo>
                  <a:lnTo>
                    <a:pt x="5307" y="51802"/>
                  </a:lnTo>
                  <a:lnTo>
                    <a:pt x="16317" y="32857"/>
                  </a:lnTo>
                  <a:lnTo>
                    <a:pt x="27649" y="16870"/>
                  </a:lnTo>
                  <a:lnTo>
                    <a:pt x="38908" y="6124"/>
                  </a:lnTo>
                  <a:lnTo>
                    <a:pt x="50436" y="0"/>
                  </a:lnTo>
                  <a:lnTo>
                    <a:pt x="63941" y="327"/>
                  </a:lnTo>
                  <a:lnTo>
                    <a:pt x="82336" y="11300"/>
                  </a:lnTo>
                  <a:lnTo>
                    <a:pt x="101951" y="32504"/>
                  </a:lnTo>
                  <a:lnTo>
                    <a:pt x="120145" y="59349"/>
                  </a:lnTo>
                  <a:lnTo>
                    <a:pt x="136059" y="89312"/>
                  </a:lnTo>
                  <a:lnTo>
                    <a:pt x="149067" y="121079"/>
                  </a:lnTo>
                  <a:lnTo>
                    <a:pt x="158701" y="154124"/>
                  </a:lnTo>
                  <a:lnTo>
                    <a:pt x="164288" y="186660"/>
                  </a:lnTo>
                  <a:lnTo>
                    <a:pt x="164793" y="215709"/>
                  </a:lnTo>
                  <a:lnTo>
                    <a:pt x="159806" y="240627"/>
                  </a:lnTo>
                  <a:lnTo>
                    <a:pt x="150608" y="260894"/>
                  </a:lnTo>
                  <a:lnTo>
                    <a:pt x="139437" y="275579"/>
                  </a:lnTo>
                  <a:lnTo>
                    <a:pt x="128070" y="284937"/>
                  </a:lnTo>
                  <a:lnTo>
                    <a:pt x="116370" y="289697"/>
                  </a:lnTo>
                  <a:lnTo>
                    <a:pt x="103291" y="289853"/>
                  </a:lnTo>
                  <a:lnTo>
                    <a:pt x="90007" y="285918"/>
                  </a:lnTo>
                  <a:lnTo>
                    <a:pt x="78535" y="279441"/>
                  </a:lnTo>
                  <a:lnTo>
                    <a:pt x="69605" y="270714"/>
                  </a:lnTo>
                  <a:lnTo>
                    <a:pt x="63626" y="259866"/>
                  </a:lnTo>
                  <a:lnTo>
                    <a:pt x="62111" y="246274"/>
                  </a:lnTo>
                  <a:lnTo>
                    <a:pt x="66703" y="228509"/>
                  </a:lnTo>
                  <a:lnTo>
                    <a:pt x="77329" y="209979"/>
                  </a:lnTo>
                  <a:lnTo>
                    <a:pt x="93086" y="194525"/>
                  </a:lnTo>
                  <a:lnTo>
                    <a:pt x="115044" y="183630"/>
                  </a:lnTo>
                  <a:lnTo>
                    <a:pt x="142474" y="176632"/>
                  </a:lnTo>
                  <a:lnTo>
                    <a:pt x="171687" y="171162"/>
                  </a:lnTo>
                  <a:lnTo>
                    <a:pt x="203550" y="166403"/>
                  </a:lnTo>
                  <a:lnTo>
                    <a:pt x="240336" y="16115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60"/>
          <p:cNvGrpSpPr/>
          <p:nvPr/>
        </p:nvGrpSpPr>
        <p:grpSpPr>
          <a:xfrm>
            <a:off x="10728909" y="801167"/>
            <a:ext cx="766579" cy="655101"/>
            <a:chOff x="10728909" y="801167"/>
            <a:chExt cx="766579" cy="655101"/>
          </a:xfrm>
        </p:grpSpPr>
        <p:sp>
          <p:nvSpPr>
            <p:cNvPr id="241" name="SMARTInkShape-299"/>
            <p:cNvSpPr/>
            <p:nvPr/>
          </p:nvSpPr>
          <p:spPr>
            <a:xfrm>
              <a:off x="10790000" y="1176867"/>
              <a:ext cx="160985" cy="279401"/>
            </a:xfrm>
            <a:custGeom>
              <a:avLst/>
              <a:gdLst/>
              <a:ahLst/>
              <a:cxnLst/>
              <a:rect l="0" t="0" r="0" b="0"/>
              <a:pathLst>
                <a:path w="160985" h="279401">
                  <a:moveTo>
                    <a:pt x="5000" y="0"/>
                  </a:moveTo>
                  <a:lnTo>
                    <a:pt x="0" y="6771"/>
                  </a:lnTo>
                  <a:lnTo>
                    <a:pt x="2060" y="16978"/>
                  </a:lnTo>
                  <a:lnTo>
                    <a:pt x="11407" y="36330"/>
                  </a:lnTo>
                  <a:lnTo>
                    <a:pt x="26555" y="62903"/>
                  </a:lnTo>
                  <a:lnTo>
                    <a:pt x="46383" y="94914"/>
                  </a:lnTo>
                  <a:lnTo>
                    <a:pt x="68702" y="130152"/>
                  </a:lnTo>
                  <a:lnTo>
                    <a:pt x="92309" y="166896"/>
                  </a:lnTo>
                  <a:lnTo>
                    <a:pt x="116193" y="202787"/>
                  </a:lnTo>
                  <a:lnTo>
                    <a:pt x="136401" y="232565"/>
                  </a:lnTo>
                  <a:lnTo>
                    <a:pt x="149688" y="253203"/>
                  </a:lnTo>
                  <a:lnTo>
                    <a:pt x="158111" y="267640"/>
                  </a:lnTo>
                  <a:lnTo>
                    <a:pt x="160984" y="276091"/>
                  </a:lnTo>
                  <a:lnTo>
                    <a:pt x="157400" y="2794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00"/>
            <p:cNvSpPr/>
            <p:nvPr/>
          </p:nvSpPr>
          <p:spPr>
            <a:xfrm>
              <a:off x="10728909" y="1143931"/>
              <a:ext cx="193139" cy="161604"/>
            </a:xfrm>
            <a:custGeom>
              <a:avLst/>
              <a:gdLst/>
              <a:ahLst/>
              <a:cxnLst/>
              <a:rect l="0" t="0" r="0" b="0"/>
              <a:pathLst>
                <a:path w="193139" h="161604">
                  <a:moveTo>
                    <a:pt x="6824" y="117602"/>
                  </a:moveTo>
                  <a:lnTo>
                    <a:pt x="3355" y="117241"/>
                  </a:lnTo>
                  <a:lnTo>
                    <a:pt x="1583" y="115105"/>
                  </a:lnTo>
                  <a:lnTo>
                    <a:pt x="362" y="110948"/>
                  </a:lnTo>
                  <a:lnTo>
                    <a:pt x="0" y="105683"/>
                  </a:lnTo>
                  <a:lnTo>
                    <a:pt x="3523" y="95140"/>
                  </a:lnTo>
                  <a:lnTo>
                    <a:pt x="15851" y="75830"/>
                  </a:lnTo>
                  <a:lnTo>
                    <a:pt x="37599" y="53078"/>
                  </a:lnTo>
                  <a:lnTo>
                    <a:pt x="65530" y="31809"/>
                  </a:lnTo>
                  <a:lnTo>
                    <a:pt x="96836" y="14911"/>
                  </a:lnTo>
                  <a:lnTo>
                    <a:pt x="126418" y="4200"/>
                  </a:lnTo>
                  <a:lnTo>
                    <a:pt x="149564" y="0"/>
                  </a:lnTo>
                  <a:lnTo>
                    <a:pt x="167480" y="1960"/>
                  </a:lnTo>
                  <a:lnTo>
                    <a:pt x="180766" y="9108"/>
                  </a:lnTo>
                  <a:lnTo>
                    <a:pt x="189569" y="21956"/>
                  </a:lnTo>
                  <a:lnTo>
                    <a:pt x="193138" y="42313"/>
                  </a:lnTo>
                  <a:lnTo>
                    <a:pt x="189311" y="69447"/>
                  </a:lnTo>
                  <a:lnTo>
                    <a:pt x="178609" y="98014"/>
                  </a:lnTo>
                  <a:lnTo>
                    <a:pt x="163581" y="122711"/>
                  </a:lnTo>
                  <a:lnTo>
                    <a:pt x="146504" y="141884"/>
                  </a:lnTo>
                  <a:lnTo>
                    <a:pt x="131634" y="153770"/>
                  </a:lnTo>
                  <a:lnTo>
                    <a:pt x="120734" y="159566"/>
                  </a:lnTo>
                  <a:lnTo>
                    <a:pt x="113445" y="161603"/>
                  </a:lnTo>
                  <a:lnTo>
                    <a:pt x="108603" y="161073"/>
                  </a:lnTo>
                  <a:lnTo>
                    <a:pt x="104831" y="157708"/>
                  </a:lnTo>
                  <a:lnTo>
                    <a:pt x="101996" y="147976"/>
                  </a:lnTo>
                  <a:lnTo>
                    <a:pt x="99958" y="126069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01"/>
            <p:cNvSpPr/>
            <p:nvPr/>
          </p:nvSpPr>
          <p:spPr>
            <a:xfrm>
              <a:off x="10986339" y="1058333"/>
              <a:ext cx="96528" cy="48235"/>
            </a:xfrm>
            <a:custGeom>
              <a:avLst/>
              <a:gdLst/>
              <a:ahLst/>
              <a:cxnLst/>
              <a:rect l="0" t="0" r="0" b="0"/>
              <a:pathLst>
                <a:path w="96528" h="48235">
                  <a:moveTo>
                    <a:pt x="3395" y="42334"/>
                  </a:moveTo>
                  <a:lnTo>
                    <a:pt x="3051" y="45803"/>
                  </a:lnTo>
                  <a:lnTo>
                    <a:pt x="1573" y="47584"/>
                  </a:lnTo>
                  <a:lnTo>
                    <a:pt x="0" y="48234"/>
                  </a:lnTo>
                  <a:lnTo>
                    <a:pt x="249" y="47371"/>
                  </a:lnTo>
                  <a:lnTo>
                    <a:pt x="2062" y="45967"/>
                  </a:lnTo>
                  <a:lnTo>
                    <a:pt x="5285" y="44025"/>
                  </a:lnTo>
                  <a:lnTo>
                    <a:pt x="13690" y="38643"/>
                  </a:lnTo>
                  <a:lnTo>
                    <a:pt x="30633" y="28324"/>
                  </a:lnTo>
                  <a:lnTo>
                    <a:pt x="51750" y="16725"/>
                  </a:lnTo>
                  <a:lnTo>
                    <a:pt x="74887" y="6144"/>
                  </a:lnTo>
                  <a:lnTo>
                    <a:pt x="96527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02"/>
            <p:cNvSpPr/>
            <p:nvPr/>
          </p:nvSpPr>
          <p:spPr>
            <a:xfrm>
              <a:off x="11023600" y="1092200"/>
              <a:ext cx="101601" cy="67734"/>
            </a:xfrm>
            <a:custGeom>
              <a:avLst/>
              <a:gdLst/>
              <a:ahLst/>
              <a:cxnLst/>
              <a:rect l="0" t="0" r="0" b="0"/>
              <a:pathLst>
                <a:path w="101601" h="67734">
                  <a:moveTo>
                    <a:pt x="0" y="67733"/>
                  </a:moveTo>
                  <a:lnTo>
                    <a:pt x="1070" y="63063"/>
                  </a:lnTo>
                  <a:lnTo>
                    <a:pt x="9128" y="55287"/>
                  </a:lnTo>
                  <a:lnTo>
                    <a:pt x="28637" y="41602"/>
                  </a:lnTo>
                  <a:lnTo>
                    <a:pt x="52536" y="26478"/>
                  </a:lnTo>
                  <a:lnTo>
                    <a:pt x="73547" y="13801"/>
                  </a:lnTo>
                  <a:lnTo>
                    <a:pt x="90058" y="4752"/>
                  </a:lnTo>
                  <a:lnTo>
                    <a:pt x="10160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03"/>
            <p:cNvSpPr/>
            <p:nvPr/>
          </p:nvSpPr>
          <p:spPr>
            <a:xfrm>
              <a:off x="11186153" y="973667"/>
              <a:ext cx="74516" cy="50801"/>
            </a:xfrm>
            <a:custGeom>
              <a:avLst/>
              <a:gdLst/>
              <a:ahLst/>
              <a:cxnLst/>
              <a:rect l="0" t="0" r="0" b="0"/>
              <a:pathLst>
                <a:path w="74516" h="50801">
                  <a:moveTo>
                    <a:pt x="6780" y="50800"/>
                  </a:moveTo>
                  <a:lnTo>
                    <a:pt x="1097" y="49553"/>
                  </a:lnTo>
                  <a:lnTo>
                    <a:pt x="0" y="47396"/>
                  </a:lnTo>
                  <a:lnTo>
                    <a:pt x="474" y="45767"/>
                  </a:lnTo>
                  <a:lnTo>
                    <a:pt x="3207" y="43237"/>
                  </a:lnTo>
                  <a:lnTo>
                    <a:pt x="9431" y="38261"/>
                  </a:lnTo>
                  <a:lnTo>
                    <a:pt x="19472" y="30900"/>
                  </a:lnTo>
                  <a:lnTo>
                    <a:pt x="31970" y="22497"/>
                  </a:lnTo>
                  <a:lnTo>
                    <a:pt x="43201" y="15427"/>
                  </a:lnTo>
                  <a:lnTo>
                    <a:pt x="53640" y="9158"/>
                  </a:lnTo>
                  <a:lnTo>
                    <a:pt x="63799" y="3876"/>
                  </a:lnTo>
                  <a:lnTo>
                    <a:pt x="74515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04"/>
            <p:cNvSpPr/>
            <p:nvPr/>
          </p:nvSpPr>
          <p:spPr>
            <a:xfrm>
              <a:off x="11303000" y="801167"/>
              <a:ext cx="192488" cy="298593"/>
            </a:xfrm>
            <a:custGeom>
              <a:avLst/>
              <a:gdLst/>
              <a:ahLst/>
              <a:cxnLst/>
              <a:rect l="0" t="0" r="0" b="0"/>
              <a:pathLst>
                <a:path w="192488" h="298593">
                  <a:moveTo>
                    <a:pt x="0" y="53966"/>
                  </a:moveTo>
                  <a:lnTo>
                    <a:pt x="859" y="32918"/>
                  </a:lnTo>
                  <a:lnTo>
                    <a:pt x="6046" y="22026"/>
                  </a:lnTo>
                  <a:lnTo>
                    <a:pt x="16066" y="12038"/>
                  </a:lnTo>
                  <a:lnTo>
                    <a:pt x="28370" y="4692"/>
                  </a:lnTo>
                  <a:lnTo>
                    <a:pt x="42439" y="456"/>
                  </a:lnTo>
                  <a:lnTo>
                    <a:pt x="55119" y="0"/>
                  </a:lnTo>
                  <a:lnTo>
                    <a:pt x="66615" y="3972"/>
                  </a:lnTo>
                  <a:lnTo>
                    <a:pt x="76282" y="12177"/>
                  </a:lnTo>
                  <a:lnTo>
                    <a:pt x="83326" y="26126"/>
                  </a:lnTo>
                  <a:lnTo>
                    <a:pt x="86855" y="46048"/>
                  </a:lnTo>
                  <a:lnTo>
                    <a:pt x="85977" y="67333"/>
                  </a:lnTo>
                  <a:lnTo>
                    <a:pt x="78801" y="89534"/>
                  </a:lnTo>
                  <a:lnTo>
                    <a:pt x="66396" y="111296"/>
                  </a:lnTo>
                  <a:lnTo>
                    <a:pt x="54941" y="126805"/>
                  </a:lnTo>
                  <a:lnTo>
                    <a:pt x="46268" y="136055"/>
                  </a:lnTo>
                  <a:lnTo>
                    <a:pt x="40787" y="139795"/>
                  </a:lnTo>
                  <a:lnTo>
                    <a:pt x="37582" y="139381"/>
                  </a:lnTo>
                  <a:lnTo>
                    <a:pt x="36187" y="137060"/>
                  </a:lnTo>
                  <a:lnTo>
                    <a:pt x="36505" y="133418"/>
                  </a:lnTo>
                  <a:lnTo>
                    <a:pt x="37889" y="128897"/>
                  </a:lnTo>
                  <a:lnTo>
                    <a:pt x="40230" y="123793"/>
                  </a:lnTo>
                  <a:lnTo>
                    <a:pt x="48730" y="116071"/>
                  </a:lnTo>
                  <a:lnTo>
                    <a:pt x="65871" y="105084"/>
                  </a:lnTo>
                  <a:lnTo>
                    <a:pt x="84679" y="95312"/>
                  </a:lnTo>
                  <a:lnTo>
                    <a:pt x="103031" y="89251"/>
                  </a:lnTo>
                  <a:lnTo>
                    <a:pt x="123770" y="88701"/>
                  </a:lnTo>
                  <a:lnTo>
                    <a:pt x="147126" y="94063"/>
                  </a:lnTo>
                  <a:lnTo>
                    <a:pt x="167441" y="103150"/>
                  </a:lnTo>
                  <a:lnTo>
                    <a:pt x="182036" y="116723"/>
                  </a:lnTo>
                  <a:lnTo>
                    <a:pt x="190801" y="136143"/>
                  </a:lnTo>
                  <a:lnTo>
                    <a:pt x="192487" y="160662"/>
                  </a:lnTo>
                  <a:lnTo>
                    <a:pt x="186128" y="190477"/>
                  </a:lnTo>
                  <a:lnTo>
                    <a:pt x="174441" y="220652"/>
                  </a:lnTo>
                  <a:lnTo>
                    <a:pt x="158522" y="247690"/>
                  </a:lnTo>
                  <a:lnTo>
                    <a:pt x="138148" y="270928"/>
                  </a:lnTo>
                  <a:lnTo>
                    <a:pt x="118589" y="286686"/>
                  </a:lnTo>
                  <a:lnTo>
                    <a:pt x="102829" y="295197"/>
                  </a:lnTo>
                  <a:lnTo>
                    <a:pt x="91316" y="298592"/>
                  </a:lnTo>
                  <a:lnTo>
                    <a:pt x="82423" y="297370"/>
                  </a:lnTo>
                  <a:lnTo>
                    <a:pt x="73814" y="291034"/>
                  </a:lnTo>
                  <a:lnTo>
                    <a:pt x="64005" y="274625"/>
                  </a:lnTo>
                  <a:lnTo>
                    <a:pt x="50800" y="2402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SMARTInkShape-305"/>
          <p:cNvSpPr/>
          <p:nvPr/>
        </p:nvSpPr>
        <p:spPr>
          <a:xfrm>
            <a:off x="4204348" y="2118520"/>
            <a:ext cx="884120" cy="277548"/>
          </a:xfrm>
          <a:custGeom>
            <a:avLst/>
            <a:gdLst/>
            <a:ahLst/>
            <a:cxnLst/>
            <a:rect l="0" t="0" r="0" b="0"/>
            <a:pathLst>
              <a:path w="884120" h="277548">
                <a:moveTo>
                  <a:pt x="20519" y="277547"/>
                </a:moveTo>
                <a:lnTo>
                  <a:pt x="17049" y="277185"/>
                </a:lnTo>
                <a:lnTo>
                  <a:pt x="15248" y="275051"/>
                </a:lnTo>
                <a:lnTo>
                  <a:pt x="13833" y="271300"/>
                </a:lnTo>
                <a:lnTo>
                  <a:pt x="12502" y="267958"/>
                </a:lnTo>
                <a:lnTo>
                  <a:pt x="11027" y="265537"/>
                </a:lnTo>
                <a:lnTo>
                  <a:pt x="9428" y="263744"/>
                </a:lnTo>
                <a:lnTo>
                  <a:pt x="7860" y="261756"/>
                </a:lnTo>
                <a:lnTo>
                  <a:pt x="6250" y="257323"/>
                </a:lnTo>
                <a:lnTo>
                  <a:pt x="3980" y="248975"/>
                </a:lnTo>
                <a:lnTo>
                  <a:pt x="1148" y="239494"/>
                </a:lnTo>
                <a:lnTo>
                  <a:pt x="0" y="226635"/>
                </a:lnTo>
                <a:lnTo>
                  <a:pt x="2199" y="205611"/>
                </a:lnTo>
                <a:lnTo>
                  <a:pt x="8048" y="181428"/>
                </a:lnTo>
                <a:lnTo>
                  <a:pt x="15514" y="160472"/>
                </a:lnTo>
                <a:lnTo>
                  <a:pt x="21360" y="146365"/>
                </a:lnTo>
                <a:lnTo>
                  <a:pt x="27377" y="137226"/>
                </a:lnTo>
                <a:lnTo>
                  <a:pt x="35170" y="130459"/>
                </a:lnTo>
                <a:lnTo>
                  <a:pt x="43269" y="125168"/>
                </a:lnTo>
                <a:lnTo>
                  <a:pt x="51851" y="120305"/>
                </a:lnTo>
                <a:lnTo>
                  <a:pt x="64948" y="114480"/>
                </a:lnTo>
                <a:lnTo>
                  <a:pt x="87678" y="108504"/>
                </a:lnTo>
                <a:lnTo>
                  <a:pt x="118432" y="103300"/>
                </a:lnTo>
                <a:lnTo>
                  <a:pt x="149735" y="98332"/>
                </a:lnTo>
                <a:lnTo>
                  <a:pt x="175006" y="93938"/>
                </a:lnTo>
                <a:lnTo>
                  <a:pt x="195898" y="89484"/>
                </a:lnTo>
                <a:lnTo>
                  <a:pt x="213868" y="85233"/>
                </a:lnTo>
                <a:lnTo>
                  <a:pt x="233484" y="81238"/>
                </a:lnTo>
                <a:lnTo>
                  <a:pt x="260750" y="76972"/>
                </a:lnTo>
                <a:lnTo>
                  <a:pt x="294650" y="72487"/>
                </a:lnTo>
                <a:lnTo>
                  <a:pt x="332231" y="68192"/>
                </a:lnTo>
                <a:lnTo>
                  <a:pt x="371144" y="63102"/>
                </a:lnTo>
                <a:lnTo>
                  <a:pt x="409977" y="57663"/>
                </a:lnTo>
                <a:lnTo>
                  <a:pt x="447782" y="52523"/>
                </a:lnTo>
                <a:lnTo>
                  <a:pt x="484939" y="46852"/>
                </a:lnTo>
                <a:lnTo>
                  <a:pt x="519627" y="40912"/>
                </a:lnTo>
                <a:lnTo>
                  <a:pt x="548439" y="35509"/>
                </a:lnTo>
                <a:lnTo>
                  <a:pt x="574854" y="30910"/>
                </a:lnTo>
                <a:lnTo>
                  <a:pt x="601190" y="27480"/>
                </a:lnTo>
                <a:lnTo>
                  <a:pt x="627645" y="24247"/>
                </a:lnTo>
                <a:lnTo>
                  <a:pt x="658313" y="20556"/>
                </a:lnTo>
                <a:lnTo>
                  <a:pt x="689089" y="16870"/>
                </a:lnTo>
                <a:lnTo>
                  <a:pt x="716276" y="12760"/>
                </a:lnTo>
                <a:lnTo>
                  <a:pt x="740866" y="8442"/>
                </a:lnTo>
                <a:lnTo>
                  <a:pt x="765783" y="4432"/>
                </a:lnTo>
                <a:lnTo>
                  <a:pt x="796051" y="1580"/>
                </a:lnTo>
                <a:lnTo>
                  <a:pt x="826700" y="0"/>
                </a:lnTo>
                <a:lnTo>
                  <a:pt x="848891" y="2147"/>
                </a:lnTo>
                <a:lnTo>
                  <a:pt x="861994" y="8537"/>
                </a:lnTo>
                <a:lnTo>
                  <a:pt x="869383" y="14121"/>
                </a:lnTo>
                <a:lnTo>
                  <a:pt x="873876" y="17795"/>
                </a:lnTo>
                <a:lnTo>
                  <a:pt x="876953" y="20190"/>
                </a:lnTo>
                <a:lnTo>
                  <a:pt x="879341" y="22943"/>
                </a:lnTo>
                <a:lnTo>
                  <a:pt x="881298" y="32111"/>
                </a:lnTo>
                <a:lnTo>
                  <a:pt x="882604" y="52951"/>
                </a:lnTo>
                <a:lnTo>
                  <a:pt x="883345" y="82510"/>
                </a:lnTo>
                <a:lnTo>
                  <a:pt x="883731" y="113013"/>
                </a:lnTo>
                <a:lnTo>
                  <a:pt x="883969" y="136901"/>
                </a:lnTo>
                <a:lnTo>
                  <a:pt x="884087" y="147036"/>
                </a:lnTo>
                <a:lnTo>
                  <a:pt x="884119" y="133613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SMARTInkShape-Group62"/>
          <p:cNvGrpSpPr/>
          <p:nvPr/>
        </p:nvGrpSpPr>
        <p:grpSpPr>
          <a:xfrm>
            <a:off x="6364269" y="4275667"/>
            <a:ext cx="1002982" cy="553368"/>
            <a:chOff x="6364269" y="4275667"/>
            <a:chExt cx="1002982" cy="553368"/>
          </a:xfrm>
        </p:grpSpPr>
        <p:sp>
          <p:nvSpPr>
            <p:cNvPr id="249" name="SMARTInkShape-306"/>
            <p:cNvSpPr/>
            <p:nvPr/>
          </p:nvSpPr>
          <p:spPr>
            <a:xfrm>
              <a:off x="6364269" y="4709732"/>
              <a:ext cx="106563" cy="99336"/>
            </a:xfrm>
            <a:custGeom>
              <a:avLst/>
              <a:gdLst/>
              <a:ahLst/>
              <a:cxnLst/>
              <a:rect l="0" t="0" r="0" b="0"/>
              <a:pathLst>
                <a:path w="106563" h="99336">
                  <a:moveTo>
                    <a:pt x="53464" y="99335"/>
                  </a:moveTo>
                  <a:lnTo>
                    <a:pt x="47716" y="88253"/>
                  </a:lnTo>
                  <a:lnTo>
                    <a:pt x="45958" y="69382"/>
                  </a:lnTo>
                  <a:lnTo>
                    <a:pt x="44829" y="57093"/>
                  </a:lnTo>
                  <a:lnTo>
                    <a:pt x="43562" y="49946"/>
                  </a:lnTo>
                  <a:lnTo>
                    <a:pt x="42098" y="45712"/>
                  </a:lnTo>
                  <a:lnTo>
                    <a:pt x="40174" y="41828"/>
                  </a:lnTo>
                  <a:lnTo>
                    <a:pt x="37419" y="36752"/>
                  </a:lnTo>
                  <a:lnTo>
                    <a:pt x="34367" y="30753"/>
                  </a:lnTo>
                  <a:lnTo>
                    <a:pt x="31629" y="24727"/>
                  </a:lnTo>
                  <a:lnTo>
                    <a:pt x="28594" y="20442"/>
                  </a:lnTo>
                  <a:lnTo>
                    <a:pt x="24421" y="18404"/>
                  </a:lnTo>
                  <a:lnTo>
                    <a:pt x="20190" y="19040"/>
                  </a:lnTo>
                  <a:lnTo>
                    <a:pt x="16731" y="23543"/>
                  </a:lnTo>
                  <a:lnTo>
                    <a:pt x="14652" y="31724"/>
                  </a:lnTo>
                  <a:lnTo>
                    <a:pt x="15511" y="41001"/>
                  </a:lnTo>
                  <a:lnTo>
                    <a:pt x="19014" y="50757"/>
                  </a:lnTo>
                  <a:lnTo>
                    <a:pt x="22521" y="58772"/>
                  </a:lnTo>
                  <a:lnTo>
                    <a:pt x="27080" y="65377"/>
                  </a:lnTo>
                  <a:lnTo>
                    <a:pt x="34222" y="71548"/>
                  </a:lnTo>
                  <a:lnTo>
                    <a:pt x="41943" y="76106"/>
                  </a:lnTo>
                  <a:lnTo>
                    <a:pt x="49022" y="78569"/>
                  </a:lnTo>
                  <a:lnTo>
                    <a:pt x="55480" y="78920"/>
                  </a:lnTo>
                  <a:lnTo>
                    <a:pt x="61936" y="77741"/>
                  </a:lnTo>
                  <a:lnTo>
                    <a:pt x="68653" y="75579"/>
                  </a:lnTo>
                  <a:lnTo>
                    <a:pt x="74726" y="72510"/>
                  </a:lnTo>
                  <a:lnTo>
                    <a:pt x="79588" y="68586"/>
                  </a:lnTo>
                  <a:lnTo>
                    <a:pt x="84045" y="63474"/>
                  </a:lnTo>
                  <a:lnTo>
                    <a:pt x="88467" y="57229"/>
                  </a:lnTo>
                  <a:lnTo>
                    <a:pt x="91664" y="50157"/>
                  </a:lnTo>
                  <a:lnTo>
                    <a:pt x="92959" y="42369"/>
                  </a:lnTo>
                  <a:lnTo>
                    <a:pt x="91897" y="35586"/>
                  </a:lnTo>
                  <a:lnTo>
                    <a:pt x="87538" y="30572"/>
                  </a:lnTo>
                  <a:lnTo>
                    <a:pt x="79321" y="27237"/>
                  </a:lnTo>
                  <a:lnTo>
                    <a:pt x="69046" y="25962"/>
                  </a:lnTo>
                  <a:lnTo>
                    <a:pt x="56944" y="28118"/>
                  </a:lnTo>
                  <a:lnTo>
                    <a:pt x="44473" y="33440"/>
                  </a:lnTo>
                  <a:lnTo>
                    <a:pt x="34299" y="40254"/>
                  </a:lnTo>
                  <a:lnTo>
                    <a:pt x="26418" y="47967"/>
                  </a:lnTo>
                  <a:lnTo>
                    <a:pt x="20507" y="55728"/>
                  </a:lnTo>
                  <a:lnTo>
                    <a:pt x="16400" y="63494"/>
                  </a:lnTo>
                  <a:lnTo>
                    <a:pt x="14070" y="69993"/>
                  </a:lnTo>
                  <a:lnTo>
                    <a:pt x="13257" y="74495"/>
                  </a:lnTo>
                  <a:lnTo>
                    <a:pt x="13997" y="77506"/>
                  </a:lnTo>
                  <a:lnTo>
                    <a:pt x="17502" y="79577"/>
                  </a:lnTo>
                  <a:lnTo>
                    <a:pt x="24640" y="80200"/>
                  </a:lnTo>
                  <a:lnTo>
                    <a:pt x="35009" y="77703"/>
                  </a:lnTo>
                  <a:lnTo>
                    <a:pt x="47471" y="71457"/>
                  </a:lnTo>
                  <a:lnTo>
                    <a:pt x="58878" y="63609"/>
                  </a:lnTo>
                  <a:lnTo>
                    <a:pt x="67156" y="55806"/>
                  </a:lnTo>
                  <a:lnTo>
                    <a:pt x="72483" y="46302"/>
                  </a:lnTo>
                  <a:lnTo>
                    <a:pt x="75192" y="35015"/>
                  </a:lnTo>
                  <a:lnTo>
                    <a:pt x="75574" y="25201"/>
                  </a:lnTo>
                  <a:lnTo>
                    <a:pt x="74550" y="17179"/>
                  </a:lnTo>
                  <a:lnTo>
                    <a:pt x="73137" y="10832"/>
                  </a:lnTo>
                  <a:lnTo>
                    <a:pt x="71619" y="6362"/>
                  </a:lnTo>
                  <a:lnTo>
                    <a:pt x="69341" y="3312"/>
                  </a:lnTo>
                  <a:lnTo>
                    <a:pt x="61425" y="1131"/>
                  </a:lnTo>
                  <a:lnTo>
                    <a:pt x="47064" y="0"/>
                  </a:lnTo>
                  <a:lnTo>
                    <a:pt x="33387" y="1212"/>
                  </a:lnTo>
                  <a:lnTo>
                    <a:pt x="22010" y="5094"/>
                  </a:lnTo>
                  <a:lnTo>
                    <a:pt x="12912" y="12965"/>
                  </a:lnTo>
                  <a:lnTo>
                    <a:pt x="5576" y="24564"/>
                  </a:lnTo>
                  <a:lnTo>
                    <a:pt x="2249" y="36593"/>
                  </a:lnTo>
                  <a:lnTo>
                    <a:pt x="2811" y="48826"/>
                  </a:lnTo>
                  <a:lnTo>
                    <a:pt x="5087" y="58117"/>
                  </a:lnTo>
                  <a:lnTo>
                    <a:pt x="9317" y="64527"/>
                  </a:lnTo>
                  <a:lnTo>
                    <a:pt x="15743" y="68692"/>
                  </a:lnTo>
                  <a:lnTo>
                    <a:pt x="22875" y="70780"/>
                  </a:lnTo>
                  <a:lnTo>
                    <a:pt x="29626" y="70863"/>
                  </a:lnTo>
                  <a:lnTo>
                    <a:pt x="36374" y="69433"/>
                  </a:lnTo>
                  <a:lnTo>
                    <a:pt x="46154" y="64401"/>
                  </a:lnTo>
                  <a:lnTo>
                    <a:pt x="58464" y="55370"/>
                  </a:lnTo>
                  <a:lnTo>
                    <a:pt x="67554" y="46307"/>
                  </a:lnTo>
                  <a:lnTo>
                    <a:pt x="72823" y="38149"/>
                  </a:lnTo>
                  <a:lnTo>
                    <a:pt x="75209" y="32429"/>
                  </a:lnTo>
                  <a:lnTo>
                    <a:pt x="75698" y="28848"/>
                  </a:lnTo>
                  <a:lnTo>
                    <a:pt x="75117" y="26530"/>
                  </a:lnTo>
                  <a:lnTo>
                    <a:pt x="74081" y="24385"/>
                  </a:lnTo>
                  <a:lnTo>
                    <a:pt x="72837" y="21995"/>
                  </a:lnTo>
                  <a:lnTo>
                    <a:pt x="71043" y="19825"/>
                  </a:lnTo>
                  <a:lnTo>
                    <a:pt x="64518" y="17965"/>
                  </a:lnTo>
                  <a:lnTo>
                    <a:pt x="52290" y="16898"/>
                  </a:lnTo>
                  <a:lnTo>
                    <a:pt x="40932" y="17276"/>
                  </a:lnTo>
                  <a:lnTo>
                    <a:pt x="31402" y="18885"/>
                  </a:lnTo>
                  <a:lnTo>
                    <a:pt x="21833" y="22334"/>
                  </a:lnTo>
                  <a:lnTo>
                    <a:pt x="12277" y="27926"/>
                  </a:lnTo>
                  <a:lnTo>
                    <a:pt x="5145" y="33563"/>
                  </a:lnTo>
                  <a:lnTo>
                    <a:pt x="998" y="38975"/>
                  </a:lnTo>
                  <a:lnTo>
                    <a:pt x="0" y="45847"/>
                  </a:lnTo>
                  <a:lnTo>
                    <a:pt x="2575" y="54917"/>
                  </a:lnTo>
                  <a:lnTo>
                    <a:pt x="7792" y="64303"/>
                  </a:lnTo>
                  <a:lnTo>
                    <a:pt x="14473" y="71552"/>
                  </a:lnTo>
                  <a:lnTo>
                    <a:pt x="24277" y="76378"/>
                  </a:lnTo>
                  <a:lnTo>
                    <a:pt x="36645" y="78855"/>
                  </a:lnTo>
                  <a:lnTo>
                    <a:pt x="48585" y="78495"/>
                  </a:lnTo>
                  <a:lnTo>
                    <a:pt x="58947" y="75887"/>
                  </a:lnTo>
                  <a:lnTo>
                    <a:pt x="66373" y="72599"/>
                  </a:lnTo>
                  <a:lnTo>
                    <a:pt x="71327" y="68979"/>
                  </a:lnTo>
                  <a:lnTo>
                    <a:pt x="75402" y="64066"/>
                  </a:lnTo>
                  <a:lnTo>
                    <a:pt x="79652" y="56965"/>
                  </a:lnTo>
                  <a:lnTo>
                    <a:pt x="82001" y="48971"/>
                  </a:lnTo>
                  <a:lnTo>
                    <a:pt x="81874" y="41120"/>
                  </a:lnTo>
                  <a:lnTo>
                    <a:pt x="80969" y="35138"/>
                  </a:lnTo>
                  <a:lnTo>
                    <a:pt x="79760" y="31051"/>
                  </a:lnTo>
                  <a:lnTo>
                    <a:pt x="78253" y="28345"/>
                  </a:lnTo>
                  <a:lnTo>
                    <a:pt x="76574" y="26423"/>
                  </a:lnTo>
                  <a:lnTo>
                    <a:pt x="74922" y="24426"/>
                  </a:lnTo>
                  <a:lnTo>
                    <a:pt x="73274" y="22048"/>
                  </a:lnTo>
                  <a:lnTo>
                    <a:pt x="69681" y="19109"/>
                  </a:lnTo>
                  <a:lnTo>
                    <a:pt x="63238" y="15659"/>
                  </a:lnTo>
                  <a:lnTo>
                    <a:pt x="55278" y="13664"/>
                  </a:lnTo>
                  <a:lnTo>
                    <a:pt x="45876" y="13798"/>
                  </a:lnTo>
                  <a:lnTo>
                    <a:pt x="37742" y="15190"/>
                  </a:lnTo>
                  <a:lnTo>
                    <a:pt x="31631" y="17430"/>
                  </a:lnTo>
                  <a:lnTo>
                    <a:pt x="27004" y="20753"/>
                  </a:lnTo>
                  <a:lnTo>
                    <a:pt x="22944" y="25358"/>
                  </a:lnTo>
                  <a:lnTo>
                    <a:pt x="19021" y="31114"/>
                  </a:lnTo>
                  <a:lnTo>
                    <a:pt x="15924" y="39615"/>
                  </a:lnTo>
                  <a:lnTo>
                    <a:pt x="14180" y="51303"/>
                  </a:lnTo>
                  <a:lnTo>
                    <a:pt x="15031" y="62655"/>
                  </a:lnTo>
                  <a:lnTo>
                    <a:pt x="18649" y="72711"/>
                  </a:lnTo>
                  <a:lnTo>
                    <a:pt x="24156" y="80060"/>
                  </a:lnTo>
                  <a:lnTo>
                    <a:pt x="30898" y="84773"/>
                  </a:lnTo>
                  <a:lnTo>
                    <a:pt x="37676" y="87150"/>
                  </a:lnTo>
                  <a:lnTo>
                    <a:pt x="44744" y="87429"/>
                  </a:lnTo>
                  <a:lnTo>
                    <a:pt x="52942" y="86208"/>
                  </a:lnTo>
                  <a:lnTo>
                    <a:pt x="63160" y="83715"/>
                  </a:lnTo>
                  <a:lnTo>
                    <a:pt x="73417" y="80518"/>
                  </a:lnTo>
                  <a:lnTo>
                    <a:pt x="81121" y="77917"/>
                  </a:lnTo>
                  <a:lnTo>
                    <a:pt x="86271" y="75813"/>
                  </a:lnTo>
                  <a:lnTo>
                    <a:pt x="89667" y="73804"/>
                  </a:lnTo>
                  <a:lnTo>
                    <a:pt x="94024" y="70499"/>
                  </a:lnTo>
                  <a:lnTo>
                    <a:pt x="100330" y="65671"/>
                  </a:lnTo>
                  <a:lnTo>
                    <a:pt x="105326" y="60787"/>
                  </a:lnTo>
                  <a:lnTo>
                    <a:pt x="106562" y="55031"/>
                  </a:lnTo>
                  <a:lnTo>
                    <a:pt x="102711" y="49083"/>
                  </a:lnTo>
                  <a:lnTo>
                    <a:pt x="96089" y="43980"/>
                  </a:lnTo>
                  <a:lnTo>
                    <a:pt x="85406" y="39468"/>
                  </a:lnTo>
                  <a:lnTo>
                    <a:pt x="71062" y="36407"/>
                  </a:lnTo>
                  <a:lnTo>
                    <a:pt x="58386" y="35964"/>
                  </a:lnTo>
                  <a:lnTo>
                    <a:pt x="48793" y="39058"/>
                  </a:lnTo>
                  <a:lnTo>
                    <a:pt x="43073" y="44427"/>
                  </a:lnTo>
                  <a:lnTo>
                    <a:pt x="40448" y="48886"/>
                  </a:lnTo>
                  <a:lnTo>
                    <a:pt x="40546" y="51967"/>
                  </a:lnTo>
                  <a:lnTo>
                    <a:pt x="44424" y="54060"/>
                  </a:lnTo>
                  <a:lnTo>
                    <a:pt x="51664" y="54578"/>
                  </a:lnTo>
                  <a:lnTo>
                    <a:pt x="59940" y="53204"/>
                  </a:lnTo>
                  <a:lnTo>
                    <a:pt x="67374" y="51253"/>
                  </a:lnTo>
                  <a:lnTo>
                    <a:pt x="72382" y="47578"/>
                  </a:lnTo>
                  <a:lnTo>
                    <a:pt x="74369" y="40803"/>
                  </a:lnTo>
                  <a:lnTo>
                    <a:pt x="72565" y="33856"/>
                  </a:lnTo>
                  <a:lnTo>
                    <a:pt x="67843" y="30019"/>
                  </a:lnTo>
                  <a:lnTo>
                    <a:pt x="62437" y="29938"/>
                  </a:lnTo>
                  <a:lnTo>
                    <a:pt x="57965" y="31515"/>
                  </a:lnTo>
                  <a:lnTo>
                    <a:pt x="54891" y="34782"/>
                  </a:lnTo>
                  <a:lnTo>
                    <a:pt x="53464" y="40068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07"/>
            <p:cNvSpPr/>
            <p:nvPr/>
          </p:nvSpPr>
          <p:spPr>
            <a:xfrm>
              <a:off x="6628381" y="4504267"/>
              <a:ext cx="144954" cy="324768"/>
            </a:xfrm>
            <a:custGeom>
              <a:avLst/>
              <a:gdLst/>
              <a:ahLst/>
              <a:cxnLst/>
              <a:rect l="0" t="0" r="0" b="0"/>
              <a:pathLst>
                <a:path w="144954" h="324768">
                  <a:moveTo>
                    <a:pt x="43353" y="0"/>
                  </a:moveTo>
                  <a:lnTo>
                    <a:pt x="36839" y="1600"/>
                  </a:lnTo>
                  <a:lnTo>
                    <a:pt x="32237" y="7531"/>
                  </a:lnTo>
                  <a:lnTo>
                    <a:pt x="28007" y="16569"/>
                  </a:lnTo>
                  <a:lnTo>
                    <a:pt x="22512" y="27804"/>
                  </a:lnTo>
                  <a:lnTo>
                    <a:pt x="15291" y="43738"/>
                  </a:lnTo>
                  <a:lnTo>
                    <a:pt x="7991" y="66470"/>
                  </a:lnTo>
                  <a:lnTo>
                    <a:pt x="2341" y="94814"/>
                  </a:lnTo>
                  <a:lnTo>
                    <a:pt x="0" y="127202"/>
                  </a:lnTo>
                  <a:lnTo>
                    <a:pt x="1794" y="162157"/>
                  </a:lnTo>
                  <a:lnTo>
                    <a:pt x="8654" y="199208"/>
                  </a:lnTo>
                  <a:lnTo>
                    <a:pt x="21167" y="237042"/>
                  </a:lnTo>
                  <a:lnTo>
                    <a:pt x="36441" y="270276"/>
                  </a:lnTo>
                  <a:lnTo>
                    <a:pt x="50924" y="294164"/>
                  </a:lnTo>
                  <a:lnTo>
                    <a:pt x="65775" y="309583"/>
                  </a:lnTo>
                  <a:lnTo>
                    <a:pt x="83625" y="320121"/>
                  </a:lnTo>
                  <a:lnTo>
                    <a:pt x="108185" y="324767"/>
                  </a:lnTo>
                  <a:lnTo>
                    <a:pt x="144953" y="3217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08"/>
            <p:cNvSpPr/>
            <p:nvPr/>
          </p:nvSpPr>
          <p:spPr>
            <a:xfrm>
              <a:off x="6764867" y="4528617"/>
              <a:ext cx="177801" cy="196657"/>
            </a:xfrm>
            <a:custGeom>
              <a:avLst/>
              <a:gdLst/>
              <a:ahLst/>
              <a:cxnLst/>
              <a:rect l="0" t="0" r="0" b="0"/>
              <a:pathLst>
                <a:path w="177801" h="196657">
                  <a:moveTo>
                    <a:pt x="0" y="68783"/>
                  </a:moveTo>
                  <a:lnTo>
                    <a:pt x="1987" y="41327"/>
                  </a:lnTo>
                  <a:lnTo>
                    <a:pt x="11553" y="23171"/>
                  </a:lnTo>
                  <a:lnTo>
                    <a:pt x="22685" y="10100"/>
                  </a:lnTo>
                  <a:lnTo>
                    <a:pt x="33121" y="2406"/>
                  </a:lnTo>
                  <a:lnTo>
                    <a:pt x="42590" y="0"/>
                  </a:lnTo>
                  <a:lnTo>
                    <a:pt x="51285" y="2363"/>
                  </a:lnTo>
                  <a:lnTo>
                    <a:pt x="57901" y="12093"/>
                  </a:lnTo>
                  <a:lnTo>
                    <a:pt x="62334" y="32988"/>
                  </a:lnTo>
                  <a:lnTo>
                    <a:pt x="64766" y="61499"/>
                  </a:lnTo>
                  <a:lnTo>
                    <a:pt x="64932" y="93955"/>
                  </a:lnTo>
                  <a:lnTo>
                    <a:pt x="62253" y="128597"/>
                  </a:lnTo>
                  <a:lnTo>
                    <a:pt x="58135" y="162061"/>
                  </a:lnTo>
                  <a:lnTo>
                    <a:pt x="54887" y="186330"/>
                  </a:lnTo>
                  <a:lnTo>
                    <a:pt x="53613" y="196656"/>
                  </a:lnTo>
                  <a:lnTo>
                    <a:pt x="55807" y="195843"/>
                  </a:lnTo>
                  <a:lnTo>
                    <a:pt x="62524" y="187202"/>
                  </a:lnTo>
                  <a:lnTo>
                    <a:pt x="74870" y="174435"/>
                  </a:lnTo>
                  <a:lnTo>
                    <a:pt x="91053" y="162470"/>
                  </a:lnTo>
                  <a:lnTo>
                    <a:pt x="105115" y="154838"/>
                  </a:lnTo>
                  <a:lnTo>
                    <a:pt x="115491" y="151382"/>
                  </a:lnTo>
                  <a:lnTo>
                    <a:pt x="125151" y="151084"/>
                  </a:lnTo>
                  <a:lnTo>
                    <a:pt x="137199" y="153921"/>
                  </a:lnTo>
                  <a:lnTo>
                    <a:pt x="148719" y="159015"/>
                  </a:lnTo>
                  <a:lnTo>
                    <a:pt x="157019" y="164273"/>
                  </a:lnTo>
                  <a:lnTo>
                    <a:pt x="162291" y="168564"/>
                  </a:lnTo>
                  <a:lnTo>
                    <a:pt x="166550" y="172205"/>
                  </a:lnTo>
                  <a:lnTo>
                    <a:pt x="171056" y="175463"/>
                  </a:lnTo>
                  <a:lnTo>
                    <a:pt x="177800" y="17885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09"/>
            <p:cNvSpPr/>
            <p:nvPr/>
          </p:nvSpPr>
          <p:spPr>
            <a:xfrm>
              <a:off x="6993467" y="4639733"/>
              <a:ext cx="16934" cy="84668"/>
            </a:xfrm>
            <a:custGeom>
              <a:avLst/>
              <a:gdLst/>
              <a:ahLst/>
              <a:cxnLst/>
              <a:rect l="0" t="0" r="0" b="0"/>
              <a:pathLst>
                <a:path w="16934" h="84668">
                  <a:moveTo>
                    <a:pt x="16933" y="0"/>
                  </a:moveTo>
                  <a:lnTo>
                    <a:pt x="16164" y="8170"/>
                  </a:lnTo>
                  <a:lnTo>
                    <a:pt x="14254" y="15382"/>
                  </a:lnTo>
                  <a:lnTo>
                    <a:pt x="12174" y="27736"/>
                  </a:lnTo>
                  <a:lnTo>
                    <a:pt x="10168" y="45057"/>
                  </a:lnTo>
                  <a:lnTo>
                    <a:pt x="7886" y="61109"/>
                  </a:lnTo>
                  <a:lnTo>
                    <a:pt x="4779" y="74476"/>
                  </a:lnTo>
                  <a:lnTo>
                    <a:pt x="0" y="846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10"/>
            <p:cNvSpPr/>
            <p:nvPr/>
          </p:nvSpPr>
          <p:spPr>
            <a:xfrm>
              <a:off x="6985000" y="4487333"/>
              <a:ext cx="93135" cy="67735"/>
            </a:xfrm>
            <a:custGeom>
              <a:avLst/>
              <a:gdLst/>
              <a:ahLst/>
              <a:cxnLst/>
              <a:rect l="0" t="0" r="0" b="0"/>
              <a:pathLst>
                <a:path w="93135" h="67735">
                  <a:moveTo>
                    <a:pt x="0" y="67734"/>
                  </a:moveTo>
                  <a:lnTo>
                    <a:pt x="334" y="64267"/>
                  </a:lnTo>
                  <a:lnTo>
                    <a:pt x="1480" y="62547"/>
                  </a:lnTo>
                  <a:lnTo>
                    <a:pt x="4667" y="59961"/>
                  </a:lnTo>
                  <a:lnTo>
                    <a:pt x="15323" y="51117"/>
                  </a:lnTo>
                  <a:lnTo>
                    <a:pt x="33782" y="36250"/>
                  </a:lnTo>
                  <a:lnTo>
                    <a:pt x="60187" y="17508"/>
                  </a:lnTo>
                  <a:lnTo>
                    <a:pt x="93134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11"/>
            <p:cNvSpPr/>
            <p:nvPr/>
          </p:nvSpPr>
          <p:spPr>
            <a:xfrm>
              <a:off x="7107554" y="4356481"/>
              <a:ext cx="141905" cy="218572"/>
            </a:xfrm>
            <a:custGeom>
              <a:avLst/>
              <a:gdLst/>
              <a:ahLst/>
              <a:cxnLst/>
              <a:rect l="0" t="0" r="0" b="0"/>
              <a:pathLst>
                <a:path w="141905" h="218572">
                  <a:moveTo>
                    <a:pt x="80646" y="3852"/>
                  </a:moveTo>
                  <a:lnTo>
                    <a:pt x="80545" y="0"/>
                  </a:lnTo>
                  <a:lnTo>
                    <a:pt x="78331" y="1406"/>
                  </a:lnTo>
                  <a:lnTo>
                    <a:pt x="73090" y="3351"/>
                  </a:lnTo>
                  <a:lnTo>
                    <a:pt x="67472" y="6052"/>
                  </a:lnTo>
                  <a:lnTo>
                    <a:pt x="63021" y="9273"/>
                  </a:lnTo>
                  <a:lnTo>
                    <a:pt x="59874" y="12303"/>
                  </a:lnTo>
                  <a:lnTo>
                    <a:pt x="55393" y="16265"/>
                  </a:lnTo>
                  <a:lnTo>
                    <a:pt x="48315" y="21925"/>
                  </a:lnTo>
                  <a:lnTo>
                    <a:pt x="41505" y="27201"/>
                  </a:lnTo>
                  <a:lnTo>
                    <a:pt x="35739" y="31173"/>
                  </a:lnTo>
                  <a:lnTo>
                    <a:pt x="29678" y="34763"/>
                  </a:lnTo>
                  <a:lnTo>
                    <a:pt x="22563" y="38665"/>
                  </a:lnTo>
                  <a:lnTo>
                    <a:pt x="16734" y="41705"/>
                  </a:lnTo>
                  <a:lnTo>
                    <a:pt x="12631" y="44050"/>
                  </a:lnTo>
                  <a:lnTo>
                    <a:pt x="9870" y="46147"/>
                  </a:lnTo>
                  <a:lnTo>
                    <a:pt x="7876" y="48135"/>
                  </a:lnTo>
                  <a:lnTo>
                    <a:pt x="5261" y="50138"/>
                  </a:lnTo>
                  <a:lnTo>
                    <a:pt x="1790" y="53054"/>
                  </a:lnTo>
                  <a:lnTo>
                    <a:pt x="0" y="57686"/>
                  </a:lnTo>
                  <a:lnTo>
                    <a:pt x="540" y="63704"/>
                  </a:lnTo>
                  <a:lnTo>
                    <a:pt x="1810" y="70255"/>
                  </a:lnTo>
                  <a:lnTo>
                    <a:pt x="3225" y="76561"/>
                  </a:lnTo>
                  <a:lnTo>
                    <a:pt x="5168" y="82583"/>
                  </a:lnTo>
                  <a:lnTo>
                    <a:pt x="7525" y="89184"/>
                  </a:lnTo>
                  <a:lnTo>
                    <a:pt x="9626" y="96246"/>
                  </a:lnTo>
                  <a:lnTo>
                    <a:pt x="11155" y="101890"/>
                  </a:lnTo>
                  <a:lnTo>
                    <a:pt x="12506" y="105871"/>
                  </a:lnTo>
                  <a:lnTo>
                    <a:pt x="14568" y="108791"/>
                  </a:lnTo>
                  <a:lnTo>
                    <a:pt x="18386" y="111005"/>
                  </a:lnTo>
                  <a:lnTo>
                    <a:pt x="23512" y="111732"/>
                  </a:lnTo>
                  <a:lnTo>
                    <a:pt x="28407" y="110409"/>
                  </a:lnTo>
                  <a:lnTo>
                    <a:pt x="32134" y="107828"/>
                  </a:lnTo>
                  <a:lnTo>
                    <a:pt x="35263" y="104233"/>
                  </a:lnTo>
                  <a:lnTo>
                    <a:pt x="39309" y="98956"/>
                  </a:lnTo>
                  <a:lnTo>
                    <a:pt x="44537" y="93020"/>
                  </a:lnTo>
                  <a:lnTo>
                    <a:pt x="53988" y="86912"/>
                  </a:lnTo>
                  <a:lnTo>
                    <a:pt x="71374" y="80802"/>
                  </a:lnTo>
                  <a:lnTo>
                    <a:pt x="90957" y="76945"/>
                  </a:lnTo>
                  <a:lnTo>
                    <a:pt x="107057" y="76665"/>
                  </a:lnTo>
                  <a:lnTo>
                    <a:pt x="120283" y="80738"/>
                  </a:lnTo>
                  <a:lnTo>
                    <a:pt x="130775" y="89000"/>
                  </a:lnTo>
                  <a:lnTo>
                    <a:pt x="138211" y="102980"/>
                  </a:lnTo>
                  <a:lnTo>
                    <a:pt x="141904" y="122980"/>
                  </a:lnTo>
                  <a:lnTo>
                    <a:pt x="140342" y="146450"/>
                  </a:lnTo>
                  <a:lnTo>
                    <a:pt x="133476" y="171228"/>
                  </a:lnTo>
                  <a:lnTo>
                    <a:pt x="124203" y="191777"/>
                  </a:lnTo>
                  <a:lnTo>
                    <a:pt x="115212" y="205615"/>
                  </a:lnTo>
                  <a:lnTo>
                    <a:pt x="107269" y="213950"/>
                  </a:lnTo>
                  <a:lnTo>
                    <a:pt x="100693" y="218134"/>
                  </a:lnTo>
                  <a:lnTo>
                    <a:pt x="93061" y="218571"/>
                  </a:lnTo>
                  <a:lnTo>
                    <a:pt x="80183" y="211380"/>
                  </a:lnTo>
                  <a:lnTo>
                    <a:pt x="55246" y="190119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12"/>
            <p:cNvSpPr/>
            <p:nvPr/>
          </p:nvSpPr>
          <p:spPr>
            <a:xfrm>
              <a:off x="7162800" y="4275667"/>
              <a:ext cx="204451" cy="321734"/>
            </a:xfrm>
            <a:custGeom>
              <a:avLst/>
              <a:gdLst/>
              <a:ahLst/>
              <a:cxnLst/>
              <a:rect l="0" t="0" r="0" b="0"/>
              <a:pathLst>
                <a:path w="204451" h="321734">
                  <a:moveTo>
                    <a:pt x="0" y="0"/>
                  </a:moveTo>
                  <a:lnTo>
                    <a:pt x="13333" y="768"/>
                  </a:lnTo>
                  <a:lnTo>
                    <a:pt x="22255" y="2678"/>
                  </a:lnTo>
                  <a:lnTo>
                    <a:pt x="35693" y="4754"/>
                  </a:lnTo>
                  <a:lnTo>
                    <a:pt x="57516" y="6776"/>
                  </a:lnTo>
                  <a:lnTo>
                    <a:pt x="85411" y="10274"/>
                  </a:lnTo>
                  <a:lnTo>
                    <a:pt x="115585" y="16472"/>
                  </a:lnTo>
                  <a:lnTo>
                    <a:pt x="141590" y="24272"/>
                  </a:lnTo>
                  <a:lnTo>
                    <a:pt x="162052" y="34434"/>
                  </a:lnTo>
                  <a:lnTo>
                    <a:pt x="178023" y="50989"/>
                  </a:lnTo>
                  <a:lnTo>
                    <a:pt x="190018" y="75374"/>
                  </a:lnTo>
                  <a:lnTo>
                    <a:pt x="198547" y="104393"/>
                  </a:lnTo>
                  <a:lnTo>
                    <a:pt x="203246" y="136600"/>
                  </a:lnTo>
                  <a:lnTo>
                    <a:pt x="204450" y="171120"/>
                  </a:lnTo>
                  <a:lnTo>
                    <a:pt x="202829" y="207186"/>
                  </a:lnTo>
                  <a:lnTo>
                    <a:pt x="199168" y="244449"/>
                  </a:lnTo>
                  <a:lnTo>
                    <a:pt x="193524" y="282780"/>
                  </a:lnTo>
                  <a:lnTo>
                    <a:pt x="186266" y="3217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SMARTInkShape-313"/>
          <p:cNvSpPr/>
          <p:nvPr/>
        </p:nvSpPr>
        <p:spPr>
          <a:xfrm>
            <a:off x="5497658" y="4743919"/>
            <a:ext cx="130810" cy="112103"/>
          </a:xfrm>
          <a:custGeom>
            <a:avLst/>
            <a:gdLst/>
            <a:ahLst/>
            <a:cxnLst/>
            <a:rect l="0" t="0" r="0" b="0"/>
            <a:pathLst>
              <a:path w="130810" h="112103">
                <a:moveTo>
                  <a:pt x="81875" y="14348"/>
                </a:moveTo>
                <a:lnTo>
                  <a:pt x="68164" y="12396"/>
                </a:lnTo>
                <a:lnTo>
                  <a:pt x="56502" y="9473"/>
                </a:lnTo>
                <a:lnTo>
                  <a:pt x="43212" y="8380"/>
                </a:lnTo>
                <a:lnTo>
                  <a:pt x="33607" y="9052"/>
                </a:lnTo>
                <a:lnTo>
                  <a:pt x="27406" y="10317"/>
                </a:lnTo>
                <a:lnTo>
                  <a:pt x="23186" y="11750"/>
                </a:lnTo>
                <a:lnTo>
                  <a:pt x="21182" y="14605"/>
                </a:lnTo>
                <a:lnTo>
                  <a:pt x="21125" y="20124"/>
                </a:lnTo>
                <a:lnTo>
                  <a:pt x="21961" y="26730"/>
                </a:lnTo>
                <a:lnTo>
                  <a:pt x="23627" y="33173"/>
                </a:lnTo>
                <a:lnTo>
                  <a:pt x="25754" y="39265"/>
                </a:lnTo>
                <a:lnTo>
                  <a:pt x="27738" y="44601"/>
                </a:lnTo>
                <a:lnTo>
                  <a:pt x="29617" y="48592"/>
                </a:lnTo>
                <a:lnTo>
                  <a:pt x="34424" y="52615"/>
                </a:lnTo>
                <a:lnTo>
                  <a:pt x="46678" y="57339"/>
                </a:lnTo>
                <a:lnTo>
                  <a:pt x="62917" y="60470"/>
                </a:lnTo>
                <a:lnTo>
                  <a:pt x="77499" y="60122"/>
                </a:lnTo>
                <a:lnTo>
                  <a:pt x="90172" y="56783"/>
                </a:lnTo>
                <a:lnTo>
                  <a:pt x="99565" y="53430"/>
                </a:lnTo>
                <a:lnTo>
                  <a:pt x="105782" y="50395"/>
                </a:lnTo>
                <a:lnTo>
                  <a:pt x="109901" y="45348"/>
                </a:lnTo>
                <a:lnTo>
                  <a:pt x="112434" y="38160"/>
                </a:lnTo>
                <a:lnTo>
                  <a:pt x="113440" y="32449"/>
                </a:lnTo>
                <a:lnTo>
                  <a:pt x="113220" y="28732"/>
                </a:lnTo>
                <a:lnTo>
                  <a:pt x="111454" y="25748"/>
                </a:lnTo>
                <a:lnTo>
                  <a:pt x="108203" y="22161"/>
                </a:lnTo>
                <a:lnTo>
                  <a:pt x="105069" y="18301"/>
                </a:lnTo>
                <a:lnTo>
                  <a:pt x="102676" y="14922"/>
                </a:lnTo>
                <a:lnTo>
                  <a:pt x="100355" y="12165"/>
                </a:lnTo>
                <a:lnTo>
                  <a:pt x="96573" y="9754"/>
                </a:lnTo>
                <a:lnTo>
                  <a:pt x="90599" y="7076"/>
                </a:lnTo>
                <a:lnTo>
                  <a:pt x="83015" y="3959"/>
                </a:lnTo>
                <a:lnTo>
                  <a:pt x="75122" y="1338"/>
                </a:lnTo>
                <a:lnTo>
                  <a:pt x="68448" y="0"/>
                </a:lnTo>
                <a:lnTo>
                  <a:pt x="62397" y="257"/>
                </a:lnTo>
                <a:lnTo>
                  <a:pt x="56032" y="1682"/>
                </a:lnTo>
                <a:lnTo>
                  <a:pt x="49093" y="3950"/>
                </a:lnTo>
                <a:lnTo>
                  <a:pt x="42891" y="7213"/>
                </a:lnTo>
                <a:lnTo>
                  <a:pt x="38187" y="12222"/>
                </a:lnTo>
                <a:lnTo>
                  <a:pt x="34985" y="21487"/>
                </a:lnTo>
                <a:lnTo>
                  <a:pt x="33242" y="33391"/>
                </a:lnTo>
                <a:lnTo>
                  <a:pt x="32771" y="42449"/>
                </a:lnTo>
                <a:lnTo>
                  <a:pt x="33800" y="48299"/>
                </a:lnTo>
                <a:lnTo>
                  <a:pt x="40905" y="52032"/>
                </a:lnTo>
                <a:lnTo>
                  <a:pt x="54288" y="54109"/>
                </a:lnTo>
                <a:lnTo>
                  <a:pt x="65157" y="54788"/>
                </a:lnTo>
                <a:lnTo>
                  <a:pt x="72018" y="54400"/>
                </a:lnTo>
                <a:lnTo>
                  <a:pt x="76211" y="53366"/>
                </a:lnTo>
                <a:lnTo>
                  <a:pt x="80102" y="51646"/>
                </a:lnTo>
                <a:lnTo>
                  <a:pt x="85296" y="48767"/>
                </a:lnTo>
                <a:lnTo>
                  <a:pt x="90411" y="45096"/>
                </a:lnTo>
                <a:lnTo>
                  <a:pt x="94050" y="39244"/>
                </a:lnTo>
                <a:lnTo>
                  <a:pt x="96153" y="31102"/>
                </a:lnTo>
                <a:lnTo>
                  <a:pt x="96850" y="24713"/>
                </a:lnTo>
                <a:lnTo>
                  <a:pt x="95793" y="20494"/>
                </a:lnTo>
                <a:lnTo>
                  <a:pt x="89544" y="17748"/>
                </a:lnTo>
                <a:lnTo>
                  <a:pt x="78577" y="16260"/>
                </a:lnTo>
                <a:lnTo>
                  <a:pt x="69801" y="15906"/>
                </a:lnTo>
                <a:lnTo>
                  <a:pt x="64299" y="16461"/>
                </a:lnTo>
                <a:lnTo>
                  <a:pt x="60937" y="17567"/>
                </a:lnTo>
                <a:lnTo>
                  <a:pt x="58257" y="18867"/>
                </a:lnTo>
                <a:lnTo>
                  <a:pt x="55595" y="20254"/>
                </a:lnTo>
                <a:lnTo>
                  <a:pt x="53167" y="22439"/>
                </a:lnTo>
                <a:lnTo>
                  <a:pt x="51099" y="26149"/>
                </a:lnTo>
                <a:lnTo>
                  <a:pt x="50077" y="30679"/>
                </a:lnTo>
                <a:lnTo>
                  <a:pt x="50534" y="35548"/>
                </a:lnTo>
                <a:lnTo>
                  <a:pt x="52193" y="41067"/>
                </a:lnTo>
                <a:lnTo>
                  <a:pt x="55788" y="48560"/>
                </a:lnTo>
                <a:lnTo>
                  <a:pt x="61646" y="57201"/>
                </a:lnTo>
                <a:lnTo>
                  <a:pt x="69089" y="63944"/>
                </a:lnTo>
                <a:lnTo>
                  <a:pt x="78361" y="67354"/>
                </a:lnTo>
                <a:lnTo>
                  <a:pt x="87681" y="67328"/>
                </a:lnTo>
                <a:lnTo>
                  <a:pt x="96571" y="65339"/>
                </a:lnTo>
                <a:lnTo>
                  <a:pt x="104223" y="62003"/>
                </a:lnTo>
                <a:lnTo>
                  <a:pt x="109301" y="58598"/>
                </a:lnTo>
                <a:lnTo>
                  <a:pt x="112087" y="55728"/>
                </a:lnTo>
                <a:lnTo>
                  <a:pt x="113158" y="53515"/>
                </a:lnTo>
                <a:lnTo>
                  <a:pt x="113010" y="51888"/>
                </a:lnTo>
                <a:lnTo>
                  <a:pt x="112143" y="50586"/>
                </a:lnTo>
                <a:lnTo>
                  <a:pt x="110988" y="48954"/>
                </a:lnTo>
                <a:lnTo>
                  <a:pt x="109705" y="46820"/>
                </a:lnTo>
                <a:lnTo>
                  <a:pt x="108022" y="44778"/>
                </a:lnTo>
                <a:lnTo>
                  <a:pt x="105859" y="42928"/>
                </a:lnTo>
                <a:lnTo>
                  <a:pt x="103680" y="40488"/>
                </a:lnTo>
                <a:lnTo>
                  <a:pt x="101306" y="37295"/>
                </a:lnTo>
                <a:lnTo>
                  <a:pt x="96158" y="34770"/>
                </a:lnTo>
                <a:lnTo>
                  <a:pt x="87988" y="33372"/>
                </a:lnTo>
                <a:lnTo>
                  <a:pt x="81665" y="36159"/>
                </a:lnTo>
                <a:lnTo>
                  <a:pt x="78912" y="43323"/>
                </a:lnTo>
                <a:lnTo>
                  <a:pt x="79347" y="44658"/>
                </a:lnTo>
                <a:lnTo>
                  <a:pt x="80175" y="37999"/>
                </a:lnTo>
                <a:lnTo>
                  <a:pt x="78891" y="31605"/>
                </a:lnTo>
                <a:lnTo>
                  <a:pt x="75141" y="27619"/>
                </a:lnTo>
                <a:lnTo>
                  <a:pt x="71714" y="25867"/>
                </a:lnTo>
                <a:lnTo>
                  <a:pt x="69163" y="26243"/>
                </a:lnTo>
                <a:lnTo>
                  <a:pt x="67307" y="28635"/>
                </a:lnTo>
                <a:lnTo>
                  <a:pt x="66319" y="31687"/>
                </a:lnTo>
                <a:lnTo>
                  <a:pt x="66243" y="34212"/>
                </a:lnTo>
                <a:lnTo>
                  <a:pt x="67326" y="36143"/>
                </a:lnTo>
                <a:lnTo>
                  <a:pt x="69269" y="37968"/>
                </a:lnTo>
                <a:lnTo>
                  <a:pt x="70897" y="39976"/>
                </a:lnTo>
                <a:lnTo>
                  <a:pt x="72095" y="41948"/>
                </a:lnTo>
                <a:lnTo>
                  <a:pt x="74015" y="43838"/>
                </a:lnTo>
                <a:lnTo>
                  <a:pt x="80360" y="45561"/>
                </a:lnTo>
                <a:lnTo>
                  <a:pt x="91148" y="46130"/>
                </a:lnTo>
                <a:lnTo>
                  <a:pt x="100242" y="45238"/>
                </a:lnTo>
                <a:lnTo>
                  <a:pt x="105787" y="43955"/>
                </a:lnTo>
                <a:lnTo>
                  <a:pt x="108161" y="42690"/>
                </a:lnTo>
                <a:lnTo>
                  <a:pt x="107813" y="41552"/>
                </a:lnTo>
                <a:lnTo>
                  <a:pt x="105906" y="40625"/>
                </a:lnTo>
                <a:lnTo>
                  <a:pt x="103940" y="39630"/>
                </a:lnTo>
                <a:lnTo>
                  <a:pt x="102259" y="37977"/>
                </a:lnTo>
                <a:lnTo>
                  <a:pt x="100455" y="35734"/>
                </a:lnTo>
                <a:lnTo>
                  <a:pt x="95639" y="33966"/>
                </a:lnTo>
                <a:lnTo>
                  <a:pt x="85366" y="34988"/>
                </a:lnTo>
                <a:lnTo>
                  <a:pt x="73993" y="40027"/>
                </a:lnTo>
                <a:lnTo>
                  <a:pt x="66030" y="49014"/>
                </a:lnTo>
                <a:lnTo>
                  <a:pt x="61781" y="61381"/>
                </a:lnTo>
                <a:lnTo>
                  <a:pt x="60585" y="71880"/>
                </a:lnTo>
                <a:lnTo>
                  <a:pt x="61196" y="80046"/>
                </a:lnTo>
                <a:lnTo>
                  <a:pt x="62403" y="86319"/>
                </a:lnTo>
                <a:lnTo>
                  <a:pt x="63806" y="90680"/>
                </a:lnTo>
                <a:lnTo>
                  <a:pt x="65424" y="93564"/>
                </a:lnTo>
                <a:lnTo>
                  <a:pt x="67164" y="95589"/>
                </a:lnTo>
                <a:lnTo>
                  <a:pt x="68847" y="97644"/>
                </a:lnTo>
                <a:lnTo>
                  <a:pt x="70466" y="100035"/>
                </a:lnTo>
                <a:lnTo>
                  <a:pt x="72380" y="102230"/>
                </a:lnTo>
                <a:lnTo>
                  <a:pt x="75527" y="104077"/>
                </a:lnTo>
                <a:lnTo>
                  <a:pt x="79567" y="105304"/>
                </a:lnTo>
                <a:lnTo>
                  <a:pt x="82952" y="105637"/>
                </a:lnTo>
                <a:lnTo>
                  <a:pt x="85377" y="105128"/>
                </a:lnTo>
                <a:lnTo>
                  <a:pt x="87195" y="104066"/>
                </a:lnTo>
                <a:lnTo>
                  <a:pt x="89839" y="102372"/>
                </a:lnTo>
                <a:lnTo>
                  <a:pt x="93881" y="99942"/>
                </a:lnTo>
                <a:lnTo>
                  <a:pt x="97813" y="97055"/>
                </a:lnTo>
                <a:lnTo>
                  <a:pt x="101260" y="93361"/>
                </a:lnTo>
                <a:lnTo>
                  <a:pt x="104675" y="88541"/>
                </a:lnTo>
                <a:lnTo>
                  <a:pt x="108304" y="82351"/>
                </a:lnTo>
                <a:lnTo>
                  <a:pt x="111248" y="75543"/>
                </a:lnTo>
                <a:lnTo>
                  <a:pt x="112824" y="69014"/>
                </a:lnTo>
                <a:lnTo>
                  <a:pt x="112718" y="62849"/>
                </a:lnTo>
                <a:lnTo>
                  <a:pt x="111263" y="56488"/>
                </a:lnTo>
                <a:lnTo>
                  <a:pt x="107363" y="48045"/>
                </a:lnTo>
                <a:lnTo>
                  <a:pt x="100575" y="38353"/>
                </a:lnTo>
                <a:lnTo>
                  <a:pt x="92804" y="31382"/>
                </a:lnTo>
                <a:lnTo>
                  <a:pt x="84145" y="28308"/>
                </a:lnTo>
                <a:lnTo>
                  <a:pt x="75759" y="28497"/>
                </a:lnTo>
                <a:lnTo>
                  <a:pt x="68994" y="29581"/>
                </a:lnTo>
                <a:lnTo>
                  <a:pt x="64394" y="30862"/>
                </a:lnTo>
                <a:lnTo>
                  <a:pt x="61379" y="33068"/>
                </a:lnTo>
                <a:lnTo>
                  <a:pt x="59327" y="38655"/>
                </a:lnTo>
                <a:lnTo>
                  <a:pt x="58155" y="46956"/>
                </a:lnTo>
                <a:lnTo>
                  <a:pt x="57936" y="53619"/>
                </a:lnTo>
                <a:lnTo>
                  <a:pt x="58550" y="57979"/>
                </a:lnTo>
                <a:lnTo>
                  <a:pt x="59682" y="60821"/>
                </a:lnTo>
                <a:lnTo>
                  <a:pt x="60990" y="63333"/>
                </a:lnTo>
                <a:lnTo>
                  <a:pt x="62286" y="66817"/>
                </a:lnTo>
                <a:lnTo>
                  <a:pt x="63457" y="71055"/>
                </a:lnTo>
                <a:lnTo>
                  <a:pt x="64655" y="74554"/>
                </a:lnTo>
                <a:lnTo>
                  <a:pt x="66441" y="77114"/>
                </a:lnTo>
                <a:lnTo>
                  <a:pt x="70996" y="79013"/>
                </a:lnTo>
                <a:lnTo>
                  <a:pt x="78646" y="79723"/>
                </a:lnTo>
                <a:lnTo>
                  <a:pt x="85793" y="78448"/>
                </a:lnTo>
                <a:lnTo>
                  <a:pt x="91074" y="75405"/>
                </a:lnTo>
                <a:lnTo>
                  <a:pt x="95360" y="70734"/>
                </a:lnTo>
                <a:lnTo>
                  <a:pt x="99469" y="64679"/>
                </a:lnTo>
                <a:lnTo>
                  <a:pt x="102639" y="58086"/>
                </a:lnTo>
                <a:lnTo>
                  <a:pt x="104308" y="51751"/>
                </a:lnTo>
                <a:lnTo>
                  <a:pt x="104241" y="45731"/>
                </a:lnTo>
                <a:lnTo>
                  <a:pt x="103040" y="39918"/>
                </a:lnTo>
                <a:lnTo>
                  <a:pt x="101565" y="34737"/>
                </a:lnTo>
                <a:lnTo>
                  <a:pt x="100029" y="30855"/>
                </a:lnTo>
                <a:lnTo>
                  <a:pt x="97995" y="27949"/>
                </a:lnTo>
                <a:lnTo>
                  <a:pt x="94560" y="24959"/>
                </a:lnTo>
                <a:lnTo>
                  <a:pt x="89111" y="21494"/>
                </a:lnTo>
                <a:lnTo>
                  <a:pt x="80300" y="18529"/>
                </a:lnTo>
                <a:lnTo>
                  <a:pt x="68907" y="16947"/>
                </a:lnTo>
                <a:lnTo>
                  <a:pt x="59276" y="16935"/>
                </a:lnTo>
                <a:lnTo>
                  <a:pt x="52330" y="18321"/>
                </a:lnTo>
                <a:lnTo>
                  <a:pt x="47184" y="22284"/>
                </a:lnTo>
                <a:lnTo>
                  <a:pt x="42767" y="29192"/>
                </a:lnTo>
                <a:lnTo>
                  <a:pt x="38663" y="37576"/>
                </a:lnTo>
                <a:lnTo>
                  <a:pt x="35517" y="45944"/>
                </a:lnTo>
                <a:lnTo>
                  <a:pt x="33699" y="52335"/>
                </a:lnTo>
                <a:lnTo>
                  <a:pt x="33116" y="56701"/>
                </a:lnTo>
                <a:lnTo>
                  <a:pt x="33515" y="59590"/>
                </a:lnTo>
                <a:lnTo>
                  <a:pt x="34515" y="61631"/>
                </a:lnTo>
                <a:lnTo>
                  <a:pt x="35738" y="63733"/>
                </a:lnTo>
                <a:lnTo>
                  <a:pt x="36975" y="67013"/>
                </a:lnTo>
                <a:lnTo>
                  <a:pt x="38110" y="71151"/>
                </a:lnTo>
                <a:lnTo>
                  <a:pt x="39287" y="74603"/>
                </a:lnTo>
                <a:lnTo>
                  <a:pt x="41105" y="77219"/>
                </a:lnTo>
                <a:lnTo>
                  <a:pt x="44622" y="79136"/>
                </a:lnTo>
                <a:lnTo>
                  <a:pt x="51988" y="77470"/>
                </a:lnTo>
                <a:lnTo>
                  <a:pt x="62234" y="70915"/>
                </a:lnTo>
                <a:lnTo>
                  <a:pt x="70441" y="61279"/>
                </a:lnTo>
                <a:lnTo>
                  <a:pt x="75748" y="48138"/>
                </a:lnTo>
                <a:lnTo>
                  <a:pt x="78600" y="35823"/>
                </a:lnTo>
                <a:lnTo>
                  <a:pt x="79633" y="27333"/>
                </a:lnTo>
                <a:lnTo>
                  <a:pt x="78988" y="22073"/>
                </a:lnTo>
                <a:lnTo>
                  <a:pt x="73217" y="18800"/>
                </a:lnTo>
                <a:lnTo>
                  <a:pt x="59340" y="17777"/>
                </a:lnTo>
                <a:lnTo>
                  <a:pt x="43449" y="19081"/>
                </a:lnTo>
                <a:lnTo>
                  <a:pt x="31877" y="20961"/>
                </a:lnTo>
                <a:lnTo>
                  <a:pt x="24453" y="23309"/>
                </a:lnTo>
                <a:lnTo>
                  <a:pt x="17874" y="28079"/>
                </a:lnTo>
                <a:lnTo>
                  <a:pt x="10628" y="36056"/>
                </a:lnTo>
                <a:lnTo>
                  <a:pt x="4957" y="46783"/>
                </a:lnTo>
                <a:lnTo>
                  <a:pt x="1484" y="58955"/>
                </a:lnTo>
                <a:lnTo>
                  <a:pt x="0" y="67976"/>
                </a:lnTo>
                <a:lnTo>
                  <a:pt x="303" y="73840"/>
                </a:lnTo>
                <a:lnTo>
                  <a:pt x="2854" y="78610"/>
                </a:lnTo>
                <a:lnTo>
                  <a:pt x="7558" y="83140"/>
                </a:lnTo>
                <a:lnTo>
                  <a:pt x="17718" y="86392"/>
                </a:lnTo>
                <a:lnTo>
                  <a:pt x="33994" y="87997"/>
                </a:lnTo>
                <a:lnTo>
                  <a:pt x="48289" y="87812"/>
                </a:lnTo>
                <a:lnTo>
                  <a:pt x="59655" y="86197"/>
                </a:lnTo>
                <a:lnTo>
                  <a:pt x="73145" y="79887"/>
                </a:lnTo>
                <a:lnTo>
                  <a:pt x="89402" y="68184"/>
                </a:lnTo>
                <a:lnTo>
                  <a:pt x="101245" y="57012"/>
                </a:lnTo>
                <a:lnTo>
                  <a:pt x="108072" y="47616"/>
                </a:lnTo>
                <a:lnTo>
                  <a:pt x="111254" y="41236"/>
                </a:lnTo>
                <a:lnTo>
                  <a:pt x="111469" y="37224"/>
                </a:lnTo>
                <a:lnTo>
                  <a:pt x="108917" y="34637"/>
                </a:lnTo>
                <a:lnTo>
                  <a:pt x="104359" y="32247"/>
                </a:lnTo>
                <a:lnTo>
                  <a:pt x="98169" y="29269"/>
                </a:lnTo>
                <a:lnTo>
                  <a:pt x="90651" y="27819"/>
                </a:lnTo>
                <a:lnTo>
                  <a:pt x="83484" y="29347"/>
                </a:lnTo>
                <a:lnTo>
                  <a:pt x="79128" y="32534"/>
                </a:lnTo>
                <a:lnTo>
                  <a:pt x="77973" y="36695"/>
                </a:lnTo>
                <a:lnTo>
                  <a:pt x="79171" y="40941"/>
                </a:lnTo>
                <a:lnTo>
                  <a:pt x="81333" y="43999"/>
                </a:lnTo>
                <a:lnTo>
                  <a:pt x="84039" y="46213"/>
                </a:lnTo>
                <a:lnTo>
                  <a:pt x="87631" y="48533"/>
                </a:lnTo>
                <a:lnTo>
                  <a:pt x="92403" y="51048"/>
                </a:lnTo>
                <a:lnTo>
                  <a:pt x="98748" y="53210"/>
                </a:lnTo>
                <a:lnTo>
                  <a:pt x="106594" y="53796"/>
                </a:lnTo>
                <a:lnTo>
                  <a:pt x="114519" y="52537"/>
                </a:lnTo>
                <a:lnTo>
                  <a:pt x="120584" y="50980"/>
                </a:lnTo>
                <a:lnTo>
                  <a:pt x="124982" y="48630"/>
                </a:lnTo>
                <a:lnTo>
                  <a:pt x="128244" y="42655"/>
                </a:lnTo>
                <a:lnTo>
                  <a:pt x="130178" y="33658"/>
                </a:lnTo>
                <a:lnTo>
                  <a:pt x="130809" y="26465"/>
                </a:lnTo>
                <a:lnTo>
                  <a:pt x="130403" y="21803"/>
                </a:lnTo>
                <a:lnTo>
                  <a:pt x="129375" y="18807"/>
                </a:lnTo>
                <a:lnTo>
                  <a:pt x="128114" y="16245"/>
                </a:lnTo>
                <a:lnTo>
                  <a:pt x="126760" y="13595"/>
                </a:lnTo>
                <a:lnTo>
                  <a:pt x="124996" y="11264"/>
                </a:lnTo>
                <a:lnTo>
                  <a:pt x="121551" y="9181"/>
                </a:lnTo>
                <a:lnTo>
                  <a:pt x="116200" y="6943"/>
                </a:lnTo>
                <a:lnTo>
                  <a:pt x="110785" y="4655"/>
                </a:lnTo>
                <a:lnTo>
                  <a:pt x="106264" y="3125"/>
                </a:lnTo>
                <a:lnTo>
                  <a:pt x="102066" y="2722"/>
                </a:lnTo>
                <a:lnTo>
                  <a:pt x="95867" y="3515"/>
                </a:lnTo>
                <a:lnTo>
                  <a:pt x="86148" y="6310"/>
                </a:lnTo>
                <a:lnTo>
                  <a:pt x="75787" y="11405"/>
                </a:lnTo>
                <a:lnTo>
                  <a:pt x="67805" y="17155"/>
                </a:lnTo>
                <a:lnTo>
                  <a:pt x="60529" y="24859"/>
                </a:lnTo>
                <a:lnTo>
                  <a:pt x="52749" y="35055"/>
                </a:lnTo>
                <a:lnTo>
                  <a:pt x="47346" y="44238"/>
                </a:lnTo>
                <a:lnTo>
                  <a:pt x="46088" y="52232"/>
                </a:lnTo>
                <a:lnTo>
                  <a:pt x="48646" y="59708"/>
                </a:lnTo>
                <a:lnTo>
                  <a:pt x="52956" y="65315"/>
                </a:lnTo>
                <a:lnTo>
                  <a:pt x="58808" y="68068"/>
                </a:lnTo>
                <a:lnTo>
                  <a:pt x="66512" y="67959"/>
                </a:lnTo>
                <a:lnTo>
                  <a:pt x="74354" y="66890"/>
                </a:lnTo>
                <a:lnTo>
                  <a:pt x="80141" y="65602"/>
                </a:lnTo>
                <a:lnTo>
                  <a:pt x="84128" y="63772"/>
                </a:lnTo>
                <a:lnTo>
                  <a:pt x="87900" y="60389"/>
                </a:lnTo>
                <a:lnTo>
                  <a:pt x="91954" y="54928"/>
                </a:lnTo>
                <a:lnTo>
                  <a:pt x="94984" y="48020"/>
                </a:lnTo>
                <a:lnTo>
                  <a:pt x="96156" y="40772"/>
                </a:lnTo>
                <a:lnTo>
                  <a:pt x="95011" y="34511"/>
                </a:lnTo>
                <a:lnTo>
                  <a:pt x="90553" y="29839"/>
                </a:lnTo>
                <a:lnTo>
                  <a:pt x="80519" y="26684"/>
                </a:lnTo>
                <a:lnTo>
                  <a:pt x="67643" y="24967"/>
                </a:lnTo>
                <a:lnTo>
                  <a:pt x="57566" y="24495"/>
                </a:lnTo>
                <a:lnTo>
                  <a:pt x="50927" y="24990"/>
                </a:lnTo>
                <a:lnTo>
                  <a:pt x="46611" y="26067"/>
                </a:lnTo>
                <a:lnTo>
                  <a:pt x="43147" y="27351"/>
                </a:lnTo>
                <a:lnTo>
                  <a:pt x="39838" y="28768"/>
                </a:lnTo>
                <a:lnTo>
                  <a:pt x="35975" y="32373"/>
                </a:lnTo>
                <a:lnTo>
                  <a:pt x="31243" y="39963"/>
                </a:lnTo>
                <a:lnTo>
                  <a:pt x="27684" y="48273"/>
                </a:lnTo>
                <a:lnTo>
                  <a:pt x="25954" y="54436"/>
                </a:lnTo>
                <a:lnTo>
                  <a:pt x="25716" y="58419"/>
                </a:lnTo>
                <a:lnTo>
                  <a:pt x="26399" y="61065"/>
                </a:lnTo>
                <a:lnTo>
                  <a:pt x="27915" y="64163"/>
                </a:lnTo>
                <a:lnTo>
                  <a:pt x="30672" y="68959"/>
                </a:lnTo>
                <a:lnTo>
                  <a:pt x="34205" y="73875"/>
                </a:lnTo>
                <a:lnTo>
                  <a:pt x="37643" y="77365"/>
                </a:lnTo>
                <a:lnTo>
                  <a:pt x="41014" y="79819"/>
                </a:lnTo>
                <a:lnTo>
                  <a:pt x="44935" y="82265"/>
                </a:lnTo>
                <a:lnTo>
                  <a:pt x="49458" y="84783"/>
                </a:lnTo>
                <a:lnTo>
                  <a:pt x="53901" y="86699"/>
                </a:lnTo>
                <a:lnTo>
                  <a:pt x="57374" y="87562"/>
                </a:lnTo>
                <a:lnTo>
                  <a:pt x="59836" y="87426"/>
                </a:lnTo>
                <a:lnTo>
                  <a:pt x="61664" y="86630"/>
                </a:lnTo>
                <a:lnTo>
                  <a:pt x="63670" y="85560"/>
                </a:lnTo>
                <a:lnTo>
                  <a:pt x="67444" y="84384"/>
                </a:lnTo>
                <a:lnTo>
                  <a:pt x="73687" y="82366"/>
                </a:lnTo>
                <a:lnTo>
                  <a:pt x="80130" y="79014"/>
                </a:lnTo>
                <a:lnTo>
                  <a:pt x="84604" y="75574"/>
                </a:lnTo>
                <a:lnTo>
                  <a:pt x="87072" y="72681"/>
                </a:lnTo>
                <a:lnTo>
                  <a:pt x="87975" y="70456"/>
                </a:lnTo>
                <a:lnTo>
                  <a:pt x="87735" y="68824"/>
                </a:lnTo>
                <a:lnTo>
                  <a:pt x="86816" y="67519"/>
                </a:lnTo>
                <a:lnTo>
                  <a:pt x="85631" y="65887"/>
                </a:lnTo>
                <a:lnTo>
                  <a:pt x="84280" y="63723"/>
                </a:lnTo>
                <a:lnTo>
                  <a:pt x="80638" y="60574"/>
                </a:lnTo>
                <a:lnTo>
                  <a:pt x="70100" y="56250"/>
                </a:lnTo>
                <a:lnTo>
                  <a:pt x="53819" y="52728"/>
                </a:lnTo>
                <a:lnTo>
                  <a:pt x="39078" y="50713"/>
                </a:lnTo>
                <a:lnTo>
                  <a:pt x="29129" y="50071"/>
                </a:lnTo>
                <a:lnTo>
                  <a:pt x="23107" y="50478"/>
                </a:lnTo>
                <a:lnTo>
                  <a:pt x="19416" y="51510"/>
                </a:lnTo>
                <a:lnTo>
                  <a:pt x="16488" y="52773"/>
                </a:lnTo>
                <a:lnTo>
                  <a:pt x="13606" y="54179"/>
                </a:lnTo>
                <a:lnTo>
                  <a:pt x="10056" y="57816"/>
                </a:lnTo>
                <a:lnTo>
                  <a:pt x="5498" y="66797"/>
                </a:lnTo>
                <a:lnTo>
                  <a:pt x="1871" y="79462"/>
                </a:lnTo>
                <a:lnTo>
                  <a:pt x="693" y="91992"/>
                </a:lnTo>
                <a:lnTo>
                  <a:pt x="2247" y="102003"/>
                </a:lnTo>
                <a:lnTo>
                  <a:pt x="5801" y="108374"/>
                </a:lnTo>
                <a:lnTo>
                  <a:pt x="11130" y="111626"/>
                </a:lnTo>
                <a:lnTo>
                  <a:pt x="17026" y="112102"/>
                </a:lnTo>
                <a:lnTo>
                  <a:pt x="23083" y="110877"/>
                </a:lnTo>
                <a:lnTo>
                  <a:pt x="28440" y="109430"/>
                </a:lnTo>
                <a:lnTo>
                  <a:pt x="32301" y="108028"/>
                </a:lnTo>
                <a:lnTo>
                  <a:pt x="34880" y="106469"/>
                </a:lnTo>
                <a:lnTo>
                  <a:pt x="37663" y="103466"/>
                </a:lnTo>
                <a:lnTo>
                  <a:pt x="41311" y="98256"/>
                </a:lnTo>
                <a:lnTo>
                  <a:pt x="44191" y="90899"/>
                </a:lnTo>
                <a:lnTo>
                  <a:pt x="45849" y="82199"/>
                </a:lnTo>
                <a:lnTo>
                  <a:pt x="46318" y="75650"/>
                </a:lnTo>
                <a:lnTo>
                  <a:pt x="45826" y="71515"/>
                </a:lnTo>
                <a:lnTo>
                  <a:pt x="44746" y="68869"/>
                </a:lnTo>
                <a:lnTo>
                  <a:pt x="43188" y="65922"/>
                </a:lnTo>
                <a:lnTo>
                  <a:pt x="40901" y="61699"/>
                </a:lnTo>
                <a:lnTo>
                  <a:pt x="37834" y="57476"/>
                </a:lnTo>
                <a:lnTo>
                  <a:pt x="33556" y="53971"/>
                </a:lnTo>
                <a:lnTo>
                  <a:pt x="28350" y="51429"/>
                </a:lnTo>
                <a:lnTo>
                  <a:pt x="23776" y="50040"/>
                </a:lnTo>
                <a:lnTo>
                  <a:pt x="20486" y="49755"/>
                </a:lnTo>
                <a:lnTo>
                  <a:pt x="18159" y="50927"/>
                </a:lnTo>
                <a:lnTo>
                  <a:pt x="16474" y="53713"/>
                </a:lnTo>
                <a:lnTo>
                  <a:pt x="15777" y="57350"/>
                </a:lnTo>
                <a:lnTo>
                  <a:pt x="16260" y="61224"/>
                </a:lnTo>
                <a:lnTo>
                  <a:pt x="17871" y="64765"/>
                </a:lnTo>
                <a:lnTo>
                  <a:pt x="21075" y="67906"/>
                </a:lnTo>
                <a:lnTo>
                  <a:pt x="26036" y="70305"/>
                </a:lnTo>
                <a:lnTo>
                  <a:pt x="33489" y="69595"/>
                </a:lnTo>
                <a:lnTo>
                  <a:pt x="42284" y="64223"/>
                </a:lnTo>
                <a:lnTo>
                  <a:pt x="47669" y="56814"/>
                </a:lnTo>
                <a:lnTo>
                  <a:pt x="47929" y="49938"/>
                </a:lnTo>
                <a:lnTo>
                  <a:pt x="45182" y="44528"/>
                </a:lnTo>
                <a:lnTo>
                  <a:pt x="39511" y="41029"/>
                </a:lnTo>
                <a:lnTo>
                  <a:pt x="31075" y="39748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SMARTInkShape-Group64"/>
          <p:cNvGrpSpPr/>
          <p:nvPr/>
        </p:nvGrpSpPr>
        <p:grpSpPr>
          <a:xfrm>
            <a:off x="4976506" y="4309533"/>
            <a:ext cx="835381" cy="516468"/>
            <a:chOff x="4976506" y="4309533"/>
            <a:chExt cx="835381" cy="516468"/>
          </a:xfrm>
        </p:grpSpPr>
        <p:sp>
          <p:nvSpPr>
            <p:cNvPr id="258" name="SMARTInkShape-314"/>
            <p:cNvSpPr/>
            <p:nvPr/>
          </p:nvSpPr>
          <p:spPr>
            <a:xfrm>
              <a:off x="4976506" y="4504267"/>
              <a:ext cx="86562" cy="321734"/>
            </a:xfrm>
            <a:custGeom>
              <a:avLst/>
              <a:gdLst/>
              <a:ahLst/>
              <a:cxnLst/>
              <a:rect l="0" t="0" r="0" b="0"/>
              <a:pathLst>
                <a:path w="86562" h="321734">
                  <a:moveTo>
                    <a:pt x="69627" y="0"/>
                  </a:moveTo>
                  <a:lnTo>
                    <a:pt x="66161" y="333"/>
                  </a:lnTo>
                  <a:lnTo>
                    <a:pt x="64476" y="1435"/>
                  </a:lnTo>
                  <a:lnTo>
                    <a:pt x="63251" y="2881"/>
                  </a:lnTo>
                  <a:lnTo>
                    <a:pt x="61011" y="4805"/>
                  </a:lnTo>
                  <a:lnTo>
                    <a:pt x="57246" y="7371"/>
                  </a:lnTo>
                  <a:lnTo>
                    <a:pt x="53479" y="10336"/>
                  </a:lnTo>
                  <a:lnTo>
                    <a:pt x="50128" y="14072"/>
                  </a:lnTo>
                  <a:lnTo>
                    <a:pt x="46763" y="18914"/>
                  </a:lnTo>
                  <a:lnTo>
                    <a:pt x="42948" y="25228"/>
                  </a:lnTo>
                  <a:lnTo>
                    <a:pt x="36693" y="36171"/>
                  </a:lnTo>
                  <a:lnTo>
                    <a:pt x="26661" y="56052"/>
                  </a:lnTo>
                  <a:lnTo>
                    <a:pt x="16386" y="83175"/>
                  </a:lnTo>
                  <a:lnTo>
                    <a:pt x="7718" y="115041"/>
                  </a:lnTo>
                  <a:lnTo>
                    <a:pt x="1866" y="148632"/>
                  </a:lnTo>
                  <a:lnTo>
                    <a:pt x="0" y="182006"/>
                  </a:lnTo>
                  <a:lnTo>
                    <a:pt x="1661" y="214505"/>
                  </a:lnTo>
                  <a:lnTo>
                    <a:pt x="4863" y="241849"/>
                  </a:lnTo>
                  <a:lnTo>
                    <a:pt x="8311" y="263046"/>
                  </a:lnTo>
                  <a:lnTo>
                    <a:pt x="12151" y="278400"/>
                  </a:lnTo>
                  <a:lnTo>
                    <a:pt x="18811" y="291313"/>
                  </a:lnTo>
                  <a:lnTo>
                    <a:pt x="28784" y="302858"/>
                  </a:lnTo>
                  <a:lnTo>
                    <a:pt x="40763" y="312215"/>
                  </a:lnTo>
                  <a:lnTo>
                    <a:pt x="58012" y="318681"/>
                  </a:lnTo>
                  <a:lnTo>
                    <a:pt x="86561" y="3217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15"/>
            <p:cNvSpPr/>
            <p:nvPr/>
          </p:nvSpPr>
          <p:spPr>
            <a:xfrm>
              <a:off x="5080000" y="4656667"/>
              <a:ext cx="59268" cy="16934"/>
            </a:xfrm>
            <a:custGeom>
              <a:avLst/>
              <a:gdLst/>
              <a:ahLst/>
              <a:cxnLst/>
              <a:rect l="0" t="0" r="0" b="0"/>
              <a:pathLst>
                <a:path w="59268" h="16934">
                  <a:moveTo>
                    <a:pt x="0" y="16933"/>
                  </a:moveTo>
                  <a:lnTo>
                    <a:pt x="13569" y="15243"/>
                  </a:lnTo>
                  <a:lnTo>
                    <a:pt x="25494" y="11374"/>
                  </a:lnTo>
                  <a:lnTo>
                    <a:pt x="37519" y="7091"/>
                  </a:lnTo>
                  <a:lnTo>
                    <a:pt x="49123" y="2959"/>
                  </a:lnTo>
                  <a:lnTo>
                    <a:pt x="59267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16"/>
            <p:cNvSpPr/>
            <p:nvPr/>
          </p:nvSpPr>
          <p:spPr>
            <a:xfrm>
              <a:off x="5235284" y="4521200"/>
              <a:ext cx="22517" cy="127001"/>
            </a:xfrm>
            <a:custGeom>
              <a:avLst/>
              <a:gdLst/>
              <a:ahLst/>
              <a:cxnLst/>
              <a:rect l="0" t="0" r="0" b="0"/>
              <a:pathLst>
                <a:path w="22517" h="127001">
                  <a:moveTo>
                    <a:pt x="5583" y="0"/>
                  </a:moveTo>
                  <a:lnTo>
                    <a:pt x="513" y="6646"/>
                  </a:lnTo>
                  <a:lnTo>
                    <a:pt x="0" y="12237"/>
                  </a:lnTo>
                  <a:lnTo>
                    <a:pt x="1283" y="18398"/>
                  </a:lnTo>
                  <a:lnTo>
                    <a:pt x="3023" y="25728"/>
                  </a:lnTo>
                  <a:lnTo>
                    <a:pt x="5386" y="35023"/>
                  </a:lnTo>
                  <a:lnTo>
                    <a:pt x="8604" y="48010"/>
                  </a:lnTo>
                  <a:lnTo>
                    <a:pt x="12222" y="63317"/>
                  </a:lnTo>
                  <a:lnTo>
                    <a:pt x="16237" y="80134"/>
                  </a:lnTo>
                  <a:lnTo>
                    <a:pt x="20066" y="100285"/>
                  </a:lnTo>
                  <a:lnTo>
                    <a:pt x="22516" y="1270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17"/>
            <p:cNvSpPr/>
            <p:nvPr/>
          </p:nvSpPr>
          <p:spPr>
            <a:xfrm>
              <a:off x="5384800" y="4605867"/>
              <a:ext cx="16935" cy="84667"/>
            </a:xfrm>
            <a:custGeom>
              <a:avLst/>
              <a:gdLst/>
              <a:ahLst/>
              <a:cxnLst/>
              <a:rect l="0" t="0" r="0" b="0"/>
              <a:pathLst>
                <a:path w="16935" h="84667">
                  <a:moveTo>
                    <a:pt x="16934" y="0"/>
                  </a:moveTo>
                  <a:lnTo>
                    <a:pt x="16165" y="26758"/>
                  </a:lnTo>
                  <a:lnTo>
                    <a:pt x="14251" y="38483"/>
                  </a:lnTo>
                  <a:lnTo>
                    <a:pt x="12046" y="49057"/>
                  </a:lnTo>
                  <a:lnTo>
                    <a:pt x="9540" y="60391"/>
                  </a:lnTo>
                  <a:lnTo>
                    <a:pt x="5970" y="72425"/>
                  </a:lnTo>
                  <a:lnTo>
                    <a:pt x="0" y="8466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18"/>
            <p:cNvSpPr/>
            <p:nvPr/>
          </p:nvSpPr>
          <p:spPr>
            <a:xfrm>
              <a:off x="5469467" y="4495800"/>
              <a:ext cx="76201" cy="33868"/>
            </a:xfrm>
            <a:custGeom>
              <a:avLst/>
              <a:gdLst/>
              <a:ahLst/>
              <a:cxnLst/>
              <a:rect l="0" t="0" r="0" b="0"/>
              <a:pathLst>
                <a:path w="76201" h="33868">
                  <a:moveTo>
                    <a:pt x="0" y="33867"/>
                  </a:moveTo>
                  <a:lnTo>
                    <a:pt x="1505" y="27352"/>
                  </a:lnTo>
                  <a:lnTo>
                    <a:pt x="7832" y="22702"/>
                  </a:lnTo>
                  <a:lnTo>
                    <a:pt x="18131" y="18681"/>
                  </a:lnTo>
                  <a:lnTo>
                    <a:pt x="28763" y="15128"/>
                  </a:lnTo>
                  <a:lnTo>
                    <a:pt x="38472" y="12388"/>
                  </a:lnTo>
                  <a:lnTo>
                    <a:pt x="46154" y="10297"/>
                  </a:lnTo>
                  <a:lnTo>
                    <a:pt x="52754" y="8039"/>
                  </a:lnTo>
                  <a:lnTo>
                    <a:pt x="59278" y="5514"/>
                  </a:lnTo>
                  <a:lnTo>
                    <a:pt x="66619" y="2779"/>
                  </a:lnTo>
                  <a:lnTo>
                    <a:pt x="7620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19"/>
            <p:cNvSpPr/>
            <p:nvPr/>
          </p:nvSpPr>
          <p:spPr>
            <a:xfrm>
              <a:off x="5595189" y="4377267"/>
              <a:ext cx="122692" cy="205988"/>
            </a:xfrm>
            <a:custGeom>
              <a:avLst/>
              <a:gdLst/>
              <a:ahLst/>
              <a:cxnLst/>
              <a:rect l="0" t="0" r="0" b="0"/>
              <a:pathLst>
                <a:path w="122692" h="205988">
                  <a:moveTo>
                    <a:pt x="85944" y="0"/>
                  </a:moveTo>
                  <a:lnTo>
                    <a:pt x="79646" y="2151"/>
                  </a:lnTo>
                  <a:lnTo>
                    <a:pt x="73438" y="5568"/>
                  </a:lnTo>
                  <a:lnTo>
                    <a:pt x="66779" y="8672"/>
                  </a:lnTo>
                  <a:lnTo>
                    <a:pt x="59971" y="11736"/>
                  </a:lnTo>
                  <a:lnTo>
                    <a:pt x="52621" y="14029"/>
                  </a:lnTo>
                  <a:lnTo>
                    <a:pt x="44759" y="16243"/>
                  </a:lnTo>
                  <a:lnTo>
                    <a:pt x="36549" y="19134"/>
                  </a:lnTo>
                  <a:lnTo>
                    <a:pt x="25646" y="21755"/>
                  </a:lnTo>
                  <a:lnTo>
                    <a:pt x="12757" y="24681"/>
                  </a:lnTo>
                  <a:lnTo>
                    <a:pt x="4212" y="28925"/>
                  </a:lnTo>
                  <a:lnTo>
                    <a:pt x="686" y="33662"/>
                  </a:lnTo>
                  <a:lnTo>
                    <a:pt x="0" y="40988"/>
                  </a:lnTo>
                  <a:lnTo>
                    <a:pt x="1178" y="51892"/>
                  </a:lnTo>
                  <a:lnTo>
                    <a:pt x="3717" y="62814"/>
                  </a:lnTo>
                  <a:lnTo>
                    <a:pt x="6172" y="74164"/>
                  </a:lnTo>
                  <a:lnTo>
                    <a:pt x="7923" y="84101"/>
                  </a:lnTo>
                  <a:lnTo>
                    <a:pt x="12295" y="85678"/>
                  </a:lnTo>
                  <a:lnTo>
                    <a:pt x="21404" y="80028"/>
                  </a:lnTo>
                  <a:lnTo>
                    <a:pt x="31148" y="73711"/>
                  </a:lnTo>
                  <a:lnTo>
                    <a:pt x="40340" y="68341"/>
                  </a:lnTo>
                  <a:lnTo>
                    <a:pt x="49885" y="64495"/>
                  </a:lnTo>
                  <a:lnTo>
                    <a:pt x="59926" y="62569"/>
                  </a:lnTo>
                  <a:lnTo>
                    <a:pt x="72910" y="66854"/>
                  </a:lnTo>
                  <a:lnTo>
                    <a:pt x="89503" y="78558"/>
                  </a:lnTo>
                  <a:lnTo>
                    <a:pt x="102417" y="90815"/>
                  </a:lnTo>
                  <a:lnTo>
                    <a:pt x="111465" y="102453"/>
                  </a:lnTo>
                  <a:lnTo>
                    <a:pt x="118107" y="113077"/>
                  </a:lnTo>
                  <a:lnTo>
                    <a:pt x="122000" y="121823"/>
                  </a:lnTo>
                  <a:lnTo>
                    <a:pt x="122691" y="131948"/>
                  </a:lnTo>
                  <a:lnTo>
                    <a:pt x="120679" y="143823"/>
                  </a:lnTo>
                  <a:lnTo>
                    <a:pt x="112668" y="156756"/>
                  </a:lnTo>
                  <a:lnTo>
                    <a:pt x="95493" y="172850"/>
                  </a:lnTo>
                  <a:lnTo>
                    <a:pt x="76406" y="187600"/>
                  </a:lnTo>
                  <a:lnTo>
                    <a:pt x="59960" y="198002"/>
                  </a:lnTo>
                  <a:lnTo>
                    <a:pt x="46972" y="203941"/>
                  </a:lnTo>
                  <a:lnTo>
                    <a:pt x="36890" y="205987"/>
                  </a:lnTo>
                  <a:lnTo>
                    <a:pt x="29259" y="205188"/>
                  </a:lnTo>
                  <a:lnTo>
                    <a:pt x="23551" y="201769"/>
                  </a:lnTo>
                  <a:lnTo>
                    <a:pt x="19890" y="191965"/>
                  </a:lnTo>
                  <a:lnTo>
                    <a:pt x="18211" y="1693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20"/>
            <p:cNvSpPr/>
            <p:nvPr/>
          </p:nvSpPr>
          <p:spPr>
            <a:xfrm>
              <a:off x="5698067" y="4309533"/>
              <a:ext cx="113820" cy="296335"/>
            </a:xfrm>
            <a:custGeom>
              <a:avLst/>
              <a:gdLst/>
              <a:ahLst/>
              <a:cxnLst/>
              <a:rect l="0" t="0" r="0" b="0"/>
              <a:pathLst>
                <a:path w="113820" h="296335">
                  <a:moveTo>
                    <a:pt x="0" y="0"/>
                  </a:moveTo>
                  <a:lnTo>
                    <a:pt x="7430" y="1687"/>
                  </a:lnTo>
                  <a:lnTo>
                    <a:pt x="15239" y="5449"/>
                  </a:lnTo>
                  <a:lnTo>
                    <a:pt x="25382" y="10483"/>
                  </a:lnTo>
                  <a:lnTo>
                    <a:pt x="42742" y="20146"/>
                  </a:lnTo>
                  <a:lnTo>
                    <a:pt x="66163" y="37335"/>
                  </a:lnTo>
                  <a:lnTo>
                    <a:pt x="87686" y="60483"/>
                  </a:lnTo>
                  <a:lnTo>
                    <a:pt x="103312" y="85077"/>
                  </a:lnTo>
                  <a:lnTo>
                    <a:pt x="111902" y="108874"/>
                  </a:lnTo>
                  <a:lnTo>
                    <a:pt x="113819" y="136317"/>
                  </a:lnTo>
                  <a:lnTo>
                    <a:pt x="109756" y="167604"/>
                  </a:lnTo>
                  <a:lnTo>
                    <a:pt x="101708" y="199505"/>
                  </a:lnTo>
                  <a:lnTo>
                    <a:pt x="92307" y="226765"/>
                  </a:lnTo>
                  <a:lnTo>
                    <a:pt x="83107" y="246771"/>
                  </a:lnTo>
                  <a:lnTo>
                    <a:pt x="73870" y="263225"/>
                  </a:lnTo>
                  <a:lnTo>
                    <a:pt x="63646" y="278438"/>
                  </a:lnTo>
                  <a:lnTo>
                    <a:pt x="50800" y="2963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65"/>
          <p:cNvGrpSpPr/>
          <p:nvPr/>
        </p:nvGrpSpPr>
        <p:grpSpPr>
          <a:xfrm>
            <a:off x="4277883" y="4662112"/>
            <a:ext cx="759785" cy="390028"/>
            <a:chOff x="4277883" y="4662112"/>
            <a:chExt cx="759785" cy="390028"/>
          </a:xfrm>
        </p:grpSpPr>
        <p:sp>
          <p:nvSpPr>
            <p:cNvPr id="266" name="SMARTInkShape-321"/>
            <p:cNvSpPr/>
            <p:nvPr/>
          </p:nvSpPr>
          <p:spPr>
            <a:xfrm>
              <a:off x="4343400" y="4662112"/>
              <a:ext cx="205953" cy="197756"/>
            </a:xfrm>
            <a:custGeom>
              <a:avLst/>
              <a:gdLst/>
              <a:ahLst/>
              <a:cxnLst/>
              <a:rect l="0" t="0" r="0" b="0"/>
              <a:pathLst>
                <a:path w="205953" h="197756">
                  <a:moveTo>
                    <a:pt x="177800" y="96155"/>
                  </a:moveTo>
                  <a:lnTo>
                    <a:pt x="183993" y="88172"/>
                  </a:lnTo>
                  <a:lnTo>
                    <a:pt x="190616" y="77428"/>
                  </a:lnTo>
                  <a:lnTo>
                    <a:pt x="196917" y="66980"/>
                  </a:lnTo>
                  <a:lnTo>
                    <a:pt x="202244" y="57118"/>
                  </a:lnTo>
                  <a:lnTo>
                    <a:pt x="205656" y="47754"/>
                  </a:lnTo>
                  <a:lnTo>
                    <a:pt x="205952" y="38299"/>
                  </a:lnTo>
                  <a:lnTo>
                    <a:pt x="202198" y="27930"/>
                  </a:lnTo>
                  <a:lnTo>
                    <a:pt x="194783" y="17541"/>
                  </a:lnTo>
                  <a:lnTo>
                    <a:pt x="185004" y="8799"/>
                  </a:lnTo>
                  <a:lnTo>
                    <a:pt x="173667" y="2832"/>
                  </a:lnTo>
                  <a:lnTo>
                    <a:pt x="160691" y="0"/>
                  </a:lnTo>
                  <a:lnTo>
                    <a:pt x="143100" y="3226"/>
                  </a:lnTo>
                  <a:lnTo>
                    <a:pt x="118063" y="16924"/>
                  </a:lnTo>
                  <a:lnTo>
                    <a:pt x="89782" y="41093"/>
                  </a:lnTo>
                  <a:lnTo>
                    <a:pt x="62669" y="72458"/>
                  </a:lnTo>
                  <a:lnTo>
                    <a:pt x="40845" y="105292"/>
                  </a:lnTo>
                  <a:lnTo>
                    <a:pt x="26254" y="134674"/>
                  </a:lnTo>
                  <a:lnTo>
                    <a:pt x="17365" y="157869"/>
                  </a:lnTo>
                  <a:lnTo>
                    <a:pt x="10747" y="175883"/>
                  </a:lnTo>
                  <a:lnTo>
                    <a:pt x="5420" y="188838"/>
                  </a:lnTo>
                  <a:lnTo>
                    <a:pt x="0" y="19775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22"/>
            <p:cNvSpPr/>
            <p:nvPr/>
          </p:nvSpPr>
          <p:spPr>
            <a:xfrm>
              <a:off x="4277883" y="4718924"/>
              <a:ext cx="271054" cy="155362"/>
            </a:xfrm>
            <a:custGeom>
              <a:avLst/>
              <a:gdLst/>
              <a:ahLst/>
              <a:cxnLst/>
              <a:rect l="0" t="0" r="0" b="0"/>
              <a:pathLst>
                <a:path w="271054" h="155362">
                  <a:moveTo>
                    <a:pt x="6250" y="5476"/>
                  </a:moveTo>
                  <a:lnTo>
                    <a:pt x="2784" y="5142"/>
                  </a:lnTo>
                  <a:lnTo>
                    <a:pt x="1106" y="4040"/>
                  </a:lnTo>
                  <a:lnTo>
                    <a:pt x="187" y="2610"/>
                  </a:lnTo>
                  <a:lnTo>
                    <a:pt x="0" y="1218"/>
                  </a:lnTo>
                  <a:lnTo>
                    <a:pt x="1025" y="0"/>
                  </a:lnTo>
                  <a:lnTo>
                    <a:pt x="8548" y="1072"/>
                  </a:lnTo>
                  <a:lnTo>
                    <a:pt x="27883" y="6589"/>
                  </a:lnTo>
                  <a:lnTo>
                    <a:pt x="56254" y="15162"/>
                  </a:lnTo>
                  <a:lnTo>
                    <a:pt x="90756" y="26000"/>
                  </a:lnTo>
                  <a:lnTo>
                    <a:pt x="128856" y="38088"/>
                  </a:lnTo>
                  <a:lnTo>
                    <a:pt x="167521" y="50233"/>
                  </a:lnTo>
                  <a:lnTo>
                    <a:pt x="196617" y="63442"/>
                  </a:lnTo>
                  <a:lnTo>
                    <a:pt x="206891" y="78722"/>
                  </a:lnTo>
                  <a:lnTo>
                    <a:pt x="205403" y="92874"/>
                  </a:lnTo>
                  <a:lnTo>
                    <a:pt x="201173" y="103929"/>
                  </a:lnTo>
                  <a:lnTo>
                    <a:pt x="196743" y="112924"/>
                  </a:lnTo>
                  <a:lnTo>
                    <a:pt x="192466" y="120953"/>
                  </a:lnTo>
                  <a:lnTo>
                    <a:pt x="189388" y="127678"/>
                  </a:lnTo>
                  <a:lnTo>
                    <a:pt x="188375" y="134018"/>
                  </a:lnTo>
                  <a:lnTo>
                    <a:pt x="189139" y="140711"/>
                  </a:lnTo>
                  <a:lnTo>
                    <a:pt x="190293" y="146113"/>
                  </a:lnTo>
                  <a:lnTo>
                    <a:pt x="191611" y="149957"/>
                  </a:lnTo>
                  <a:lnTo>
                    <a:pt x="193691" y="152657"/>
                  </a:lnTo>
                  <a:lnTo>
                    <a:pt x="199030" y="154631"/>
                  </a:lnTo>
                  <a:lnTo>
                    <a:pt x="208927" y="155361"/>
                  </a:lnTo>
                  <a:lnTo>
                    <a:pt x="221218" y="153328"/>
                  </a:lnTo>
                  <a:lnTo>
                    <a:pt x="235859" y="146439"/>
                  </a:lnTo>
                  <a:lnTo>
                    <a:pt x="250958" y="135835"/>
                  </a:lnTo>
                  <a:lnTo>
                    <a:pt x="262046" y="125335"/>
                  </a:lnTo>
                  <a:lnTo>
                    <a:pt x="268605" y="115531"/>
                  </a:lnTo>
                  <a:lnTo>
                    <a:pt x="271053" y="107077"/>
                  </a:lnTo>
                  <a:lnTo>
                    <a:pt x="270532" y="100297"/>
                  </a:lnTo>
                  <a:lnTo>
                    <a:pt x="266548" y="95808"/>
                  </a:lnTo>
                  <a:lnTo>
                    <a:pt x="259084" y="93492"/>
                  </a:lnTo>
                  <a:lnTo>
                    <a:pt x="251897" y="93111"/>
                  </a:lnTo>
                  <a:lnTo>
                    <a:pt x="246280" y="94286"/>
                  </a:lnTo>
                  <a:lnTo>
                    <a:pt x="241580" y="96686"/>
                  </a:lnTo>
                  <a:lnTo>
                    <a:pt x="237776" y="100745"/>
                  </a:lnTo>
                  <a:lnTo>
                    <a:pt x="234850" y="10707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23"/>
            <p:cNvSpPr/>
            <p:nvPr/>
          </p:nvSpPr>
          <p:spPr>
            <a:xfrm>
              <a:off x="4621658" y="4837615"/>
              <a:ext cx="229743" cy="166186"/>
            </a:xfrm>
            <a:custGeom>
              <a:avLst/>
              <a:gdLst/>
              <a:ahLst/>
              <a:cxnLst/>
              <a:rect l="0" t="0" r="0" b="0"/>
              <a:pathLst>
                <a:path w="229743" h="166186">
                  <a:moveTo>
                    <a:pt x="94275" y="22252"/>
                  </a:moveTo>
                  <a:lnTo>
                    <a:pt x="93942" y="18785"/>
                  </a:lnTo>
                  <a:lnTo>
                    <a:pt x="92840" y="17100"/>
                  </a:lnTo>
                  <a:lnTo>
                    <a:pt x="91399" y="15877"/>
                  </a:lnTo>
                  <a:lnTo>
                    <a:pt x="89639" y="13690"/>
                  </a:lnTo>
                  <a:lnTo>
                    <a:pt x="86847" y="9458"/>
                  </a:lnTo>
                  <a:lnTo>
                    <a:pt x="82731" y="4720"/>
                  </a:lnTo>
                  <a:lnTo>
                    <a:pt x="76494" y="1275"/>
                  </a:lnTo>
                  <a:lnTo>
                    <a:pt x="67692" y="0"/>
                  </a:lnTo>
                  <a:lnTo>
                    <a:pt x="54714" y="4308"/>
                  </a:lnTo>
                  <a:lnTo>
                    <a:pt x="36396" y="16912"/>
                  </a:lnTo>
                  <a:lnTo>
                    <a:pt x="19485" y="34762"/>
                  </a:lnTo>
                  <a:lnTo>
                    <a:pt x="7671" y="52786"/>
                  </a:lnTo>
                  <a:lnTo>
                    <a:pt x="1317" y="68224"/>
                  </a:lnTo>
                  <a:lnTo>
                    <a:pt x="0" y="81821"/>
                  </a:lnTo>
                  <a:lnTo>
                    <a:pt x="5506" y="95145"/>
                  </a:lnTo>
                  <a:lnTo>
                    <a:pt x="18236" y="108635"/>
                  </a:lnTo>
                  <a:lnTo>
                    <a:pt x="32593" y="118253"/>
                  </a:lnTo>
                  <a:lnTo>
                    <a:pt x="49365" y="120660"/>
                  </a:lnTo>
                  <a:lnTo>
                    <a:pt x="70133" y="115540"/>
                  </a:lnTo>
                  <a:lnTo>
                    <a:pt x="88246" y="107643"/>
                  </a:lnTo>
                  <a:lnTo>
                    <a:pt x="101494" y="99246"/>
                  </a:lnTo>
                  <a:lnTo>
                    <a:pt x="112085" y="89814"/>
                  </a:lnTo>
                  <a:lnTo>
                    <a:pt x="121266" y="79779"/>
                  </a:lnTo>
                  <a:lnTo>
                    <a:pt x="127809" y="71575"/>
                  </a:lnTo>
                  <a:lnTo>
                    <a:pt x="132687" y="65636"/>
                  </a:lnTo>
                  <a:lnTo>
                    <a:pt x="136939" y="60857"/>
                  </a:lnTo>
                  <a:lnTo>
                    <a:pt x="140235" y="56850"/>
                  </a:lnTo>
                  <a:lnTo>
                    <a:pt x="143482" y="53666"/>
                  </a:lnTo>
                  <a:lnTo>
                    <a:pt x="147057" y="51341"/>
                  </a:lnTo>
                  <a:lnTo>
                    <a:pt x="149695" y="50568"/>
                  </a:lnTo>
                  <a:lnTo>
                    <a:pt x="151207" y="51192"/>
                  </a:lnTo>
                  <a:lnTo>
                    <a:pt x="151637" y="52250"/>
                  </a:lnTo>
                  <a:lnTo>
                    <a:pt x="151164" y="53262"/>
                  </a:lnTo>
                  <a:lnTo>
                    <a:pt x="150089" y="54303"/>
                  </a:lnTo>
                  <a:lnTo>
                    <a:pt x="147370" y="58577"/>
                  </a:lnTo>
                  <a:lnTo>
                    <a:pt x="141532" y="68942"/>
                  </a:lnTo>
                  <a:lnTo>
                    <a:pt x="134378" y="82095"/>
                  </a:lnTo>
                  <a:lnTo>
                    <a:pt x="128430" y="97047"/>
                  </a:lnTo>
                  <a:lnTo>
                    <a:pt x="124820" y="113037"/>
                  </a:lnTo>
                  <a:lnTo>
                    <a:pt x="123997" y="126211"/>
                  </a:lnTo>
                  <a:lnTo>
                    <a:pt x="125396" y="135859"/>
                  </a:lnTo>
                  <a:lnTo>
                    <a:pt x="129867" y="141915"/>
                  </a:lnTo>
                  <a:lnTo>
                    <a:pt x="138617" y="144758"/>
                  </a:lnTo>
                  <a:lnTo>
                    <a:pt x="148976" y="144127"/>
                  </a:lnTo>
                  <a:lnTo>
                    <a:pt x="160783" y="138245"/>
                  </a:lnTo>
                  <a:lnTo>
                    <a:pt x="175308" y="126997"/>
                  </a:lnTo>
                  <a:lnTo>
                    <a:pt x="190096" y="114305"/>
                  </a:lnTo>
                  <a:lnTo>
                    <a:pt x="203739" y="102277"/>
                  </a:lnTo>
                  <a:lnTo>
                    <a:pt x="214921" y="93751"/>
                  </a:lnTo>
                  <a:lnTo>
                    <a:pt x="221530" y="90359"/>
                  </a:lnTo>
                  <a:lnTo>
                    <a:pt x="222117" y="93320"/>
                  </a:lnTo>
                  <a:lnTo>
                    <a:pt x="217529" y="102517"/>
                  </a:lnTo>
                  <a:lnTo>
                    <a:pt x="212786" y="112619"/>
                  </a:lnTo>
                  <a:lnTo>
                    <a:pt x="211680" y="123671"/>
                  </a:lnTo>
                  <a:lnTo>
                    <a:pt x="214330" y="137336"/>
                  </a:lnTo>
                  <a:lnTo>
                    <a:pt x="220657" y="152535"/>
                  </a:lnTo>
                  <a:lnTo>
                    <a:pt x="229742" y="16618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24"/>
            <p:cNvSpPr/>
            <p:nvPr/>
          </p:nvSpPr>
          <p:spPr>
            <a:xfrm>
              <a:off x="4927600" y="4913583"/>
              <a:ext cx="110068" cy="138557"/>
            </a:xfrm>
            <a:custGeom>
              <a:avLst/>
              <a:gdLst/>
              <a:ahLst/>
              <a:cxnLst/>
              <a:rect l="0" t="0" r="0" b="0"/>
              <a:pathLst>
                <a:path w="110068" h="138557">
                  <a:moveTo>
                    <a:pt x="110067" y="39417"/>
                  </a:moveTo>
                  <a:lnTo>
                    <a:pt x="109733" y="35951"/>
                  </a:lnTo>
                  <a:lnTo>
                    <a:pt x="108631" y="34265"/>
                  </a:lnTo>
                  <a:lnTo>
                    <a:pt x="107198" y="33060"/>
                  </a:lnTo>
                  <a:lnTo>
                    <a:pt x="105726" y="31493"/>
                  </a:lnTo>
                  <a:lnTo>
                    <a:pt x="104345" y="28565"/>
                  </a:lnTo>
                  <a:lnTo>
                    <a:pt x="103130" y="24651"/>
                  </a:lnTo>
                  <a:lnTo>
                    <a:pt x="101919" y="21333"/>
                  </a:lnTo>
                  <a:lnTo>
                    <a:pt x="100509" y="18943"/>
                  </a:lnTo>
                  <a:lnTo>
                    <a:pt x="98943" y="17163"/>
                  </a:lnTo>
                  <a:lnTo>
                    <a:pt x="97394" y="15236"/>
                  </a:lnTo>
                  <a:lnTo>
                    <a:pt x="95830" y="12882"/>
                  </a:lnTo>
                  <a:lnTo>
                    <a:pt x="92081" y="9614"/>
                  </a:lnTo>
                  <a:lnTo>
                    <a:pt x="82221" y="5225"/>
                  </a:lnTo>
                  <a:lnTo>
                    <a:pt x="68940" y="1813"/>
                  </a:lnTo>
                  <a:lnTo>
                    <a:pt x="58729" y="170"/>
                  </a:lnTo>
                  <a:lnTo>
                    <a:pt x="52259" y="0"/>
                  </a:lnTo>
                  <a:lnTo>
                    <a:pt x="48230" y="722"/>
                  </a:lnTo>
                  <a:lnTo>
                    <a:pt x="45072" y="1822"/>
                  </a:lnTo>
                  <a:lnTo>
                    <a:pt x="42071" y="3092"/>
                  </a:lnTo>
                  <a:lnTo>
                    <a:pt x="39538" y="4820"/>
                  </a:lnTo>
                  <a:lnTo>
                    <a:pt x="37514" y="8535"/>
                  </a:lnTo>
                  <a:lnTo>
                    <a:pt x="36726" y="15984"/>
                  </a:lnTo>
                  <a:lnTo>
                    <a:pt x="39828" y="30195"/>
                  </a:lnTo>
                  <a:lnTo>
                    <a:pt x="49614" y="54222"/>
                  </a:lnTo>
                  <a:lnTo>
                    <a:pt x="63095" y="81295"/>
                  </a:lnTo>
                  <a:lnTo>
                    <a:pt x="74022" y="101647"/>
                  </a:lnTo>
                  <a:lnTo>
                    <a:pt x="80797" y="114340"/>
                  </a:lnTo>
                  <a:lnTo>
                    <a:pt x="84270" y="121784"/>
                  </a:lnTo>
                  <a:lnTo>
                    <a:pt x="85581" y="126516"/>
                  </a:lnTo>
                  <a:lnTo>
                    <a:pt x="85772" y="130220"/>
                  </a:lnTo>
                  <a:lnTo>
                    <a:pt x="85463" y="133195"/>
                  </a:lnTo>
                  <a:lnTo>
                    <a:pt x="84386" y="135575"/>
                  </a:lnTo>
                  <a:lnTo>
                    <a:pt x="81121" y="137499"/>
                  </a:lnTo>
                  <a:lnTo>
                    <a:pt x="75168" y="138556"/>
                  </a:lnTo>
                  <a:lnTo>
                    <a:pt x="68252" y="138209"/>
                  </a:lnTo>
                  <a:lnTo>
                    <a:pt x="60930" y="136650"/>
                  </a:lnTo>
                  <a:lnTo>
                    <a:pt x="51064" y="133017"/>
                  </a:lnTo>
                  <a:lnTo>
                    <a:pt x="37711" y="127245"/>
                  </a:lnTo>
                  <a:lnTo>
                    <a:pt x="23823" y="121734"/>
                  </a:lnTo>
                  <a:lnTo>
                    <a:pt x="10707" y="117493"/>
                  </a:lnTo>
                  <a:lnTo>
                    <a:pt x="0" y="11561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66"/>
          <p:cNvGrpSpPr/>
          <p:nvPr/>
        </p:nvGrpSpPr>
        <p:grpSpPr>
          <a:xfrm>
            <a:off x="7509934" y="3361267"/>
            <a:ext cx="228601" cy="2904067"/>
            <a:chOff x="7509934" y="3361267"/>
            <a:chExt cx="228601" cy="2904067"/>
          </a:xfrm>
        </p:grpSpPr>
        <p:sp>
          <p:nvSpPr>
            <p:cNvPr id="271" name="SMARTInkShape-325"/>
            <p:cNvSpPr/>
            <p:nvPr/>
          </p:nvSpPr>
          <p:spPr>
            <a:xfrm>
              <a:off x="7509934" y="5926667"/>
              <a:ext cx="16934" cy="338667"/>
            </a:xfrm>
            <a:custGeom>
              <a:avLst/>
              <a:gdLst/>
              <a:ahLst/>
              <a:cxnLst/>
              <a:rect l="0" t="0" r="0" b="0"/>
              <a:pathLst>
                <a:path w="16934" h="338667">
                  <a:moveTo>
                    <a:pt x="16933" y="0"/>
                  </a:moveTo>
                  <a:lnTo>
                    <a:pt x="16167" y="4467"/>
                  </a:lnTo>
                  <a:lnTo>
                    <a:pt x="14328" y="9042"/>
                  </a:lnTo>
                  <a:lnTo>
                    <a:pt x="12003" y="17930"/>
                  </a:lnTo>
                  <a:lnTo>
                    <a:pt x="8985" y="33151"/>
                  </a:lnTo>
                  <a:lnTo>
                    <a:pt x="5781" y="53021"/>
                  </a:lnTo>
                  <a:lnTo>
                    <a:pt x="3273" y="79497"/>
                  </a:lnTo>
                  <a:lnTo>
                    <a:pt x="1723" y="111071"/>
                  </a:lnTo>
                  <a:lnTo>
                    <a:pt x="885" y="145700"/>
                  </a:lnTo>
                  <a:lnTo>
                    <a:pt x="821" y="180827"/>
                  </a:lnTo>
                  <a:lnTo>
                    <a:pt x="2109" y="214395"/>
                  </a:lnTo>
                  <a:lnTo>
                    <a:pt x="4163" y="249011"/>
                  </a:lnTo>
                  <a:lnTo>
                    <a:pt x="5475" y="283882"/>
                  </a:lnTo>
                  <a:lnTo>
                    <a:pt x="4714" y="315713"/>
                  </a:lnTo>
                  <a:lnTo>
                    <a:pt x="0" y="3386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26"/>
            <p:cNvSpPr/>
            <p:nvPr/>
          </p:nvSpPr>
          <p:spPr>
            <a:xfrm>
              <a:off x="7569200" y="5317067"/>
              <a:ext cx="16935" cy="237067"/>
            </a:xfrm>
            <a:custGeom>
              <a:avLst/>
              <a:gdLst/>
              <a:ahLst/>
              <a:cxnLst/>
              <a:rect l="0" t="0" r="0" b="0"/>
              <a:pathLst>
                <a:path w="16935" h="237067">
                  <a:moveTo>
                    <a:pt x="16934" y="0"/>
                  </a:moveTo>
                  <a:lnTo>
                    <a:pt x="13959" y="14058"/>
                  </a:lnTo>
                  <a:lnTo>
                    <a:pt x="8541" y="39677"/>
                  </a:lnTo>
                  <a:lnTo>
                    <a:pt x="4690" y="70677"/>
                  </a:lnTo>
                  <a:lnTo>
                    <a:pt x="2432" y="105718"/>
                  </a:lnTo>
                  <a:lnTo>
                    <a:pt x="1226" y="142761"/>
                  </a:lnTo>
                  <a:lnTo>
                    <a:pt x="476" y="179842"/>
                  </a:lnTo>
                  <a:lnTo>
                    <a:pt x="100" y="213350"/>
                  </a:lnTo>
                  <a:lnTo>
                    <a:pt x="0" y="2370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27"/>
            <p:cNvSpPr/>
            <p:nvPr/>
          </p:nvSpPr>
          <p:spPr>
            <a:xfrm>
              <a:off x="7577666" y="4614333"/>
              <a:ext cx="33869" cy="347135"/>
            </a:xfrm>
            <a:custGeom>
              <a:avLst/>
              <a:gdLst/>
              <a:ahLst/>
              <a:cxnLst/>
              <a:rect l="0" t="0" r="0" b="0"/>
              <a:pathLst>
                <a:path w="33869" h="347135">
                  <a:moveTo>
                    <a:pt x="33868" y="0"/>
                  </a:moveTo>
                  <a:lnTo>
                    <a:pt x="32315" y="5689"/>
                  </a:lnTo>
                  <a:lnTo>
                    <a:pt x="25685" y="17987"/>
                  </a:lnTo>
                  <a:lnTo>
                    <a:pt x="19018" y="35599"/>
                  </a:lnTo>
                  <a:lnTo>
                    <a:pt x="14289" y="60318"/>
                  </a:lnTo>
                  <a:lnTo>
                    <a:pt x="11486" y="90887"/>
                  </a:lnTo>
                  <a:lnTo>
                    <a:pt x="9614" y="126198"/>
                  </a:lnTo>
                  <a:lnTo>
                    <a:pt x="7389" y="163535"/>
                  </a:lnTo>
                  <a:lnTo>
                    <a:pt x="4767" y="200900"/>
                  </a:lnTo>
                  <a:lnTo>
                    <a:pt x="2715" y="238986"/>
                  </a:lnTo>
                  <a:lnTo>
                    <a:pt x="1217" y="277149"/>
                  </a:lnTo>
                  <a:lnTo>
                    <a:pt x="313" y="313994"/>
                  </a:lnTo>
                  <a:lnTo>
                    <a:pt x="0" y="3471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28"/>
            <p:cNvSpPr/>
            <p:nvPr/>
          </p:nvSpPr>
          <p:spPr>
            <a:xfrm>
              <a:off x="7639418" y="4097867"/>
              <a:ext cx="22917" cy="245534"/>
            </a:xfrm>
            <a:custGeom>
              <a:avLst/>
              <a:gdLst/>
              <a:ahLst/>
              <a:cxnLst/>
              <a:rect l="0" t="0" r="0" b="0"/>
              <a:pathLst>
                <a:path w="22917" h="245534">
                  <a:moveTo>
                    <a:pt x="22916" y="0"/>
                  </a:moveTo>
                  <a:lnTo>
                    <a:pt x="18633" y="6477"/>
                  </a:lnTo>
                  <a:lnTo>
                    <a:pt x="12765" y="23606"/>
                  </a:lnTo>
                  <a:lnTo>
                    <a:pt x="7081" y="46442"/>
                  </a:lnTo>
                  <a:lnTo>
                    <a:pt x="2876" y="76264"/>
                  </a:lnTo>
                  <a:lnTo>
                    <a:pt x="351" y="111302"/>
                  </a:lnTo>
                  <a:lnTo>
                    <a:pt x="0" y="148656"/>
                  </a:lnTo>
                  <a:lnTo>
                    <a:pt x="1402" y="185671"/>
                  </a:lnTo>
                  <a:lnTo>
                    <a:pt x="3895" y="219485"/>
                  </a:lnTo>
                  <a:lnTo>
                    <a:pt x="5982" y="2455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29"/>
            <p:cNvSpPr/>
            <p:nvPr/>
          </p:nvSpPr>
          <p:spPr>
            <a:xfrm>
              <a:off x="7687734" y="3361267"/>
              <a:ext cx="50801" cy="338667"/>
            </a:xfrm>
            <a:custGeom>
              <a:avLst/>
              <a:gdLst/>
              <a:ahLst/>
              <a:cxnLst/>
              <a:rect l="0" t="0" r="0" b="0"/>
              <a:pathLst>
                <a:path w="50801" h="338667">
                  <a:moveTo>
                    <a:pt x="50800" y="0"/>
                  </a:moveTo>
                  <a:lnTo>
                    <a:pt x="47333" y="333"/>
                  </a:lnTo>
                  <a:lnTo>
                    <a:pt x="45630" y="1449"/>
                  </a:lnTo>
                  <a:lnTo>
                    <a:pt x="43811" y="3365"/>
                  </a:lnTo>
                  <a:lnTo>
                    <a:pt x="40895" y="6057"/>
                  </a:lnTo>
                  <a:lnTo>
                    <a:pt x="37518" y="9037"/>
                  </a:lnTo>
                  <a:lnTo>
                    <a:pt x="34230" y="13135"/>
                  </a:lnTo>
                  <a:lnTo>
                    <a:pt x="31163" y="23010"/>
                  </a:lnTo>
                  <a:lnTo>
                    <a:pt x="28341" y="43072"/>
                  </a:lnTo>
                  <a:lnTo>
                    <a:pt x="25384" y="68910"/>
                  </a:lnTo>
                  <a:lnTo>
                    <a:pt x="21553" y="97013"/>
                  </a:lnTo>
                  <a:lnTo>
                    <a:pt x="17048" y="129735"/>
                  </a:lnTo>
                  <a:lnTo>
                    <a:pt x="12564" y="165537"/>
                  </a:lnTo>
                  <a:lnTo>
                    <a:pt x="8143" y="202267"/>
                  </a:lnTo>
                  <a:lnTo>
                    <a:pt x="4704" y="240005"/>
                  </a:lnTo>
                  <a:lnTo>
                    <a:pt x="2158" y="277388"/>
                  </a:lnTo>
                  <a:lnTo>
                    <a:pt x="586" y="311756"/>
                  </a:lnTo>
                  <a:lnTo>
                    <a:pt x="0" y="3386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67"/>
          <p:cNvGrpSpPr/>
          <p:nvPr/>
        </p:nvGrpSpPr>
        <p:grpSpPr>
          <a:xfrm>
            <a:off x="8295743" y="3225800"/>
            <a:ext cx="1347792" cy="449146"/>
            <a:chOff x="8295743" y="3225800"/>
            <a:chExt cx="1347792" cy="449146"/>
          </a:xfrm>
        </p:grpSpPr>
        <p:sp>
          <p:nvSpPr>
            <p:cNvPr id="277" name="SMARTInkShape-330"/>
            <p:cNvSpPr/>
            <p:nvPr/>
          </p:nvSpPr>
          <p:spPr>
            <a:xfrm>
              <a:off x="9525000" y="3259667"/>
              <a:ext cx="110067" cy="169334"/>
            </a:xfrm>
            <a:custGeom>
              <a:avLst/>
              <a:gdLst/>
              <a:ahLst/>
              <a:cxnLst/>
              <a:rect l="0" t="0" r="0" b="0"/>
              <a:pathLst>
                <a:path w="110067" h="169334">
                  <a:moveTo>
                    <a:pt x="110066" y="0"/>
                  </a:moveTo>
                  <a:lnTo>
                    <a:pt x="99925" y="922"/>
                  </a:lnTo>
                  <a:lnTo>
                    <a:pt x="91187" y="8535"/>
                  </a:lnTo>
                  <a:lnTo>
                    <a:pt x="77352" y="28024"/>
                  </a:lnTo>
                  <a:lnTo>
                    <a:pt x="59668" y="55460"/>
                  </a:lnTo>
                  <a:lnTo>
                    <a:pt x="40839" y="85673"/>
                  </a:lnTo>
                  <a:lnTo>
                    <a:pt x="23247" y="115488"/>
                  </a:lnTo>
                  <a:lnTo>
                    <a:pt x="8769" y="143785"/>
                  </a:lnTo>
                  <a:lnTo>
                    <a:pt x="0" y="1693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31"/>
            <p:cNvSpPr/>
            <p:nvPr/>
          </p:nvSpPr>
          <p:spPr>
            <a:xfrm>
              <a:off x="9499600" y="3242733"/>
              <a:ext cx="143935" cy="177801"/>
            </a:xfrm>
            <a:custGeom>
              <a:avLst/>
              <a:gdLst/>
              <a:ahLst/>
              <a:cxnLst/>
              <a:rect l="0" t="0" r="0" b="0"/>
              <a:pathLst>
                <a:path w="143935" h="177801">
                  <a:moveTo>
                    <a:pt x="0" y="0"/>
                  </a:moveTo>
                  <a:lnTo>
                    <a:pt x="766" y="4468"/>
                  </a:lnTo>
                  <a:lnTo>
                    <a:pt x="2592" y="8939"/>
                  </a:lnTo>
                  <a:lnTo>
                    <a:pt x="4423" y="14039"/>
                  </a:lnTo>
                  <a:lnTo>
                    <a:pt x="6600" y="20038"/>
                  </a:lnTo>
                  <a:lnTo>
                    <a:pt x="11678" y="30233"/>
                  </a:lnTo>
                  <a:lnTo>
                    <a:pt x="21641" y="49027"/>
                  </a:lnTo>
                  <a:lnTo>
                    <a:pt x="36928" y="76688"/>
                  </a:lnTo>
                  <a:lnTo>
                    <a:pt x="57296" y="108390"/>
                  </a:lnTo>
                  <a:lnTo>
                    <a:pt x="77678" y="136036"/>
                  </a:lnTo>
                  <a:lnTo>
                    <a:pt x="93973" y="154521"/>
                  </a:lnTo>
                  <a:lnTo>
                    <a:pt x="108840" y="167383"/>
                  </a:lnTo>
                  <a:lnTo>
                    <a:pt x="124391" y="174935"/>
                  </a:lnTo>
                  <a:lnTo>
                    <a:pt x="143934" y="1778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32"/>
            <p:cNvSpPr/>
            <p:nvPr/>
          </p:nvSpPr>
          <p:spPr>
            <a:xfrm>
              <a:off x="9381067" y="3225800"/>
              <a:ext cx="8467" cy="8468"/>
            </a:xfrm>
            <a:custGeom>
              <a:avLst/>
              <a:gdLst/>
              <a:ahLst/>
              <a:cxnLst/>
              <a:rect l="0" t="0" r="0" b="0"/>
              <a:pathLst>
                <a:path w="8467" h="8468">
                  <a:moveTo>
                    <a:pt x="8466" y="8467"/>
                  </a:moveTo>
                  <a:lnTo>
                    <a:pt x="103" y="846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33"/>
            <p:cNvSpPr/>
            <p:nvPr/>
          </p:nvSpPr>
          <p:spPr>
            <a:xfrm>
              <a:off x="9423400" y="3302000"/>
              <a:ext cx="33868" cy="126733"/>
            </a:xfrm>
            <a:custGeom>
              <a:avLst/>
              <a:gdLst/>
              <a:ahLst/>
              <a:cxnLst/>
              <a:rect l="0" t="0" r="0" b="0"/>
              <a:pathLst>
                <a:path w="33868" h="126733">
                  <a:moveTo>
                    <a:pt x="0" y="0"/>
                  </a:moveTo>
                  <a:lnTo>
                    <a:pt x="766" y="4468"/>
                  </a:lnTo>
                  <a:lnTo>
                    <a:pt x="2600" y="9079"/>
                  </a:lnTo>
                  <a:lnTo>
                    <a:pt x="4725" y="19374"/>
                  </a:lnTo>
                  <a:lnTo>
                    <a:pt x="7672" y="40826"/>
                  </a:lnTo>
                  <a:lnTo>
                    <a:pt x="11338" y="66807"/>
                  </a:lnTo>
                  <a:lnTo>
                    <a:pt x="15148" y="88988"/>
                  </a:lnTo>
                  <a:lnTo>
                    <a:pt x="19076" y="106266"/>
                  </a:lnTo>
                  <a:lnTo>
                    <a:pt x="21888" y="117582"/>
                  </a:lnTo>
                  <a:lnTo>
                    <a:pt x="23685" y="123502"/>
                  </a:lnTo>
                  <a:lnTo>
                    <a:pt x="25378" y="126112"/>
                  </a:lnTo>
                  <a:lnTo>
                    <a:pt x="27379" y="126732"/>
                  </a:lnTo>
                  <a:lnTo>
                    <a:pt x="29387" y="125657"/>
                  </a:lnTo>
                  <a:lnTo>
                    <a:pt x="31472" y="121099"/>
                  </a:lnTo>
                  <a:lnTo>
                    <a:pt x="33867" y="1100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34"/>
            <p:cNvSpPr/>
            <p:nvPr/>
          </p:nvSpPr>
          <p:spPr>
            <a:xfrm>
              <a:off x="9127067" y="3310467"/>
              <a:ext cx="237068" cy="138051"/>
            </a:xfrm>
            <a:custGeom>
              <a:avLst/>
              <a:gdLst/>
              <a:ahLst/>
              <a:cxnLst/>
              <a:rect l="0" t="0" r="0" b="0"/>
              <a:pathLst>
                <a:path w="237068" h="138051">
                  <a:moveTo>
                    <a:pt x="0" y="59266"/>
                  </a:moveTo>
                  <a:lnTo>
                    <a:pt x="5216" y="58093"/>
                  </a:lnTo>
                  <a:lnTo>
                    <a:pt x="17458" y="52708"/>
                  </a:lnTo>
                  <a:lnTo>
                    <a:pt x="36386" y="45417"/>
                  </a:lnTo>
                  <a:lnTo>
                    <a:pt x="55999" y="38836"/>
                  </a:lnTo>
                  <a:lnTo>
                    <a:pt x="77987" y="33515"/>
                  </a:lnTo>
                  <a:lnTo>
                    <a:pt x="101443" y="29849"/>
                  </a:lnTo>
                  <a:lnTo>
                    <a:pt x="118979" y="28079"/>
                  </a:lnTo>
                  <a:lnTo>
                    <a:pt x="131241" y="28194"/>
                  </a:lnTo>
                  <a:lnTo>
                    <a:pt x="140342" y="29474"/>
                  </a:lnTo>
                  <a:lnTo>
                    <a:pt x="147268" y="31288"/>
                  </a:lnTo>
                  <a:lnTo>
                    <a:pt x="154041" y="38441"/>
                  </a:lnTo>
                  <a:lnTo>
                    <a:pt x="163062" y="55268"/>
                  </a:lnTo>
                  <a:lnTo>
                    <a:pt x="173247" y="79237"/>
                  </a:lnTo>
                  <a:lnTo>
                    <a:pt x="182298" y="104610"/>
                  </a:lnTo>
                  <a:lnTo>
                    <a:pt x="188287" y="122136"/>
                  </a:lnTo>
                  <a:lnTo>
                    <a:pt x="192835" y="132304"/>
                  </a:lnTo>
                  <a:lnTo>
                    <a:pt x="196426" y="137295"/>
                  </a:lnTo>
                  <a:lnTo>
                    <a:pt x="197525" y="138050"/>
                  </a:lnTo>
                  <a:lnTo>
                    <a:pt x="195995" y="131354"/>
                  </a:lnTo>
                  <a:lnTo>
                    <a:pt x="192610" y="113231"/>
                  </a:lnTo>
                  <a:lnTo>
                    <a:pt x="190251" y="90853"/>
                  </a:lnTo>
                  <a:lnTo>
                    <a:pt x="192604" y="68762"/>
                  </a:lnTo>
                  <a:lnTo>
                    <a:pt x="200441" y="46736"/>
                  </a:lnTo>
                  <a:lnTo>
                    <a:pt x="209825" y="27794"/>
                  </a:lnTo>
                  <a:lnTo>
                    <a:pt x="221369" y="12450"/>
                  </a:lnTo>
                  <a:lnTo>
                    <a:pt x="23706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35"/>
            <p:cNvSpPr/>
            <p:nvPr/>
          </p:nvSpPr>
          <p:spPr>
            <a:xfrm>
              <a:off x="9189124" y="3225800"/>
              <a:ext cx="56477" cy="254001"/>
            </a:xfrm>
            <a:custGeom>
              <a:avLst/>
              <a:gdLst/>
              <a:ahLst/>
              <a:cxnLst/>
              <a:rect l="0" t="0" r="0" b="0"/>
              <a:pathLst>
                <a:path w="56477" h="254001">
                  <a:moveTo>
                    <a:pt x="14143" y="0"/>
                  </a:moveTo>
                  <a:lnTo>
                    <a:pt x="7638" y="1498"/>
                  </a:lnTo>
                  <a:lnTo>
                    <a:pt x="3366" y="7695"/>
                  </a:lnTo>
                  <a:lnTo>
                    <a:pt x="635" y="21983"/>
                  </a:lnTo>
                  <a:lnTo>
                    <a:pt x="0" y="45921"/>
                  </a:lnTo>
                  <a:lnTo>
                    <a:pt x="2351" y="76649"/>
                  </a:lnTo>
                  <a:lnTo>
                    <a:pt x="6514" y="108690"/>
                  </a:lnTo>
                  <a:lnTo>
                    <a:pt x="12328" y="139271"/>
                  </a:lnTo>
                  <a:lnTo>
                    <a:pt x="21032" y="169698"/>
                  </a:lnTo>
                  <a:lnTo>
                    <a:pt x="31265" y="196904"/>
                  </a:lnTo>
                  <a:lnTo>
                    <a:pt x="41460" y="220424"/>
                  </a:lnTo>
                  <a:lnTo>
                    <a:pt x="50450" y="239588"/>
                  </a:lnTo>
                  <a:lnTo>
                    <a:pt x="56476" y="254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36"/>
            <p:cNvSpPr/>
            <p:nvPr/>
          </p:nvSpPr>
          <p:spPr>
            <a:xfrm>
              <a:off x="8996603" y="3347799"/>
              <a:ext cx="155865" cy="127726"/>
            </a:xfrm>
            <a:custGeom>
              <a:avLst/>
              <a:gdLst/>
              <a:ahLst/>
              <a:cxnLst/>
              <a:rect l="0" t="0" r="0" b="0"/>
              <a:pathLst>
                <a:path w="155865" h="127726">
                  <a:moveTo>
                    <a:pt x="79664" y="5001"/>
                  </a:moveTo>
                  <a:lnTo>
                    <a:pt x="52597" y="4170"/>
                  </a:lnTo>
                  <a:lnTo>
                    <a:pt x="41132" y="2052"/>
                  </a:lnTo>
                  <a:lnTo>
                    <a:pt x="33733" y="276"/>
                  </a:lnTo>
                  <a:lnTo>
                    <a:pt x="27285" y="0"/>
                  </a:lnTo>
                  <a:lnTo>
                    <a:pt x="20592" y="1175"/>
                  </a:lnTo>
                  <a:lnTo>
                    <a:pt x="15186" y="2729"/>
                  </a:lnTo>
                  <a:lnTo>
                    <a:pt x="10745" y="6250"/>
                  </a:lnTo>
                  <a:lnTo>
                    <a:pt x="6595" y="12296"/>
                  </a:lnTo>
                  <a:lnTo>
                    <a:pt x="2926" y="20950"/>
                  </a:lnTo>
                  <a:lnTo>
                    <a:pt x="0" y="34446"/>
                  </a:lnTo>
                  <a:lnTo>
                    <a:pt x="117" y="53434"/>
                  </a:lnTo>
                  <a:lnTo>
                    <a:pt x="5272" y="77309"/>
                  </a:lnTo>
                  <a:lnTo>
                    <a:pt x="14179" y="99298"/>
                  </a:lnTo>
                  <a:lnTo>
                    <a:pt x="24108" y="115315"/>
                  </a:lnTo>
                  <a:lnTo>
                    <a:pt x="36439" y="124406"/>
                  </a:lnTo>
                  <a:lnTo>
                    <a:pt x="53009" y="127725"/>
                  </a:lnTo>
                  <a:lnTo>
                    <a:pt x="72704" y="124353"/>
                  </a:lnTo>
                  <a:lnTo>
                    <a:pt x="96033" y="113661"/>
                  </a:lnTo>
                  <a:lnTo>
                    <a:pt x="116593" y="100669"/>
                  </a:lnTo>
                  <a:lnTo>
                    <a:pt x="131672" y="88036"/>
                  </a:lnTo>
                  <a:lnTo>
                    <a:pt x="143167" y="75568"/>
                  </a:lnTo>
                  <a:lnTo>
                    <a:pt x="151138" y="62465"/>
                  </a:lnTo>
                  <a:lnTo>
                    <a:pt x="155864" y="473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37"/>
            <p:cNvSpPr/>
            <p:nvPr/>
          </p:nvSpPr>
          <p:spPr>
            <a:xfrm>
              <a:off x="8712200" y="3397434"/>
              <a:ext cx="270935" cy="147809"/>
            </a:xfrm>
            <a:custGeom>
              <a:avLst/>
              <a:gdLst/>
              <a:ahLst/>
              <a:cxnLst/>
              <a:rect l="0" t="0" r="0" b="0"/>
              <a:pathLst>
                <a:path w="270935" h="147809">
                  <a:moveTo>
                    <a:pt x="0" y="56966"/>
                  </a:moveTo>
                  <a:lnTo>
                    <a:pt x="546" y="88588"/>
                  </a:lnTo>
                  <a:lnTo>
                    <a:pt x="2972" y="107436"/>
                  </a:lnTo>
                  <a:lnTo>
                    <a:pt x="7717" y="124591"/>
                  </a:lnTo>
                  <a:lnTo>
                    <a:pt x="15558" y="141542"/>
                  </a:lnTo>
                  <a:lnTo>
                    <a:pt x="23144" y="147808"/>
                  </a:lnTo>
                  <a:lnTo>
                    <a:pt x="28163" y="136708"/>
                  </a:lnTo>
                  <a:lnTo>
                    <a:pt x="30972" y="114536"/>
                  </a:lnTo>
                  <a:lnTo>
                    <a:pt x="32816" y="92354"/>
                  </a:lnTo>
                  <a:lnTo>
                    <a:pt x="35658" y="74878"/>
                  </a:lnTo>
                  <a:lnTo>
                    <a:pt x="40301" y="61549"/>
                  </a:lnTo>
                  <a:lnTo>
                    <a:pt x="45595" y="52426"/>
                  </a:lnTo>
                  <a:lnTo>
                    <a:pt x="51074" y="46119"/>
                  </a:lnTo>
                  <a:lnTo>
                    <a:pt x="57060" y="41274"/>
                  </a:lnTo>
                  <a:lnTo>
                    <a:pt x="66846" y="37557"/>
                  </a:lnTo>
                  <a:lnTo>
                    <a:pt x="80934" y="35278"/>
                  </a:lnTo>
                  <a:lnTo>
                    <a:pt x="94037" y="34976"/>
                  </a:lnTo>
                  <a:lnTo>
                    <a:pt x="109458" y="36960"/>
                  </a:lnTo>
                  <a:lnTo>
                    <a:pt x="132871" y="40650"/>
                  </a:lnTo>
                  <a:lnTo>
                    <a:pt x="158671" y="42966"/>
                  </a:lnTo>
                  <a:lnTo>
                    <a:pt x="178822" y="42702"/>
                  </a:lnTo>
                  <a:lnTo>
                    <a:pt x="192216" y="41655"/>
                  </a:lnTo>
                  <a:lnTo>
                    <a:pt x="200273" y="40426"/>
                  </a:lnTo>
                  <a:lnTo>
                    <a:pt x="204930" y="38981"/>
                  </a:lnTo>
                  <a:lnTo>
                    <a:pt x="207466" y="37227"/>
                  </a:lnTo>
                  <a:lnTo>
                    <a:pt x="207987" y="34107"/>
                  </a:lnTo>
                  <a:lnTo>
                    <a:pt x="206919" y="29388"/>
                  </a:lnTo>
                  <a:lnTo>
                    <a:pt x="205598" y="25100"/>
                  </a:lnTo>
                  <a:lnTo>
                    <a:pt x="204208" y="21858"/>
                  </a:lnTo>
                  <a:lnTo>
                    <a:pt x="202623" y="19552"/>
                  </a:lnTo>
                  <a:lnTo>
                    <a:pt x="200901" y="17793"/>
                  </a:lnTo>
                  <a:lnTo>
                    <a:pt x="198780" y="15164"/>
                  </a:lnTo>
                  <a:lnTo>
                    <a:pt x="196062" y="11119"/>
                  </a:lnTo>
                  <a:lnTo>
                    <a:pt x="192976" y="7179"/>
                  </a:lnTo>
                  <a:lnTo>
                    <a:pt x="188386" y="3798"/>
                  </a:lnTo>
                  <a:lnTo>
                    <a:pt x="181153" y="1255"/>
                  </a:lnTo>
                  <a:lnTo>
                    <a:pt x="172242" y="0"/>
                  </a:lnTo>
                  <a:lnTo>
                    <a:pt x="163999" y="156"/>
                  </a:lnTo>
                  <a:lnTo>
                    <a:pt x="157699" y="1243"/>
                  </a:lnTo>
                  <a:lnTo>
                    <a:pt x="153108" y="3408"/>
                  </a:lnTo>
                  <a:lnTo>
                    <a:pt x="149627" y="11490"/>
                  </a:lnTo>
                  <a:lnTo>
                    <a:pt x="147494" y="28220"/>
                  </a:lnTo>
                  <a:lnTo>
                    <a:pt x="147793" y="47582"/>
                  </a:lnTo>
                  <a:lnTo>
                    <a:pt x="152795" y="68075"/>
                  </a:lnTo>
                  <a:lnTo>
                    <a:pt x="162390" y="88063"/>
                  </a:lnTo>
                  <a:lnTo>
                    <a:pt x="172172" y="103104"/>
                  </a:lnTo>
                  <a:lnTo>
                    <a:pt x="180874" y="112255"/>
                  </a:lnTo>
                  <a:lnTo>
                    <a:pt x="190125" y="116413"/>
                  </a:lnTo>
                  <a:lnTo>
                    <a:pt x="200713" y="117294"/>
                  </a:lnTo>
                  <a:lnTo>
                    <a:pt x="211183" y="116249"/>
                  </a:lnTo>
                  <a:lnTo>
                    <a:pt x="222783" y="112364"/>
                  </a:lnTo>
                  <a:lnTo>
                    <a:pt x="240089" y="100879"/>
                  </a:lnTo>
                  <a:lnTo>
                    <a:pt x="270934" y="7389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38"/>
            <p:cNvSpPr/>
            <p:nvPr/>
          </p:nvSpPr>
          <p:spPr>
            <a:xfrm>
              <a:off x="8585200" y="3403600"/>
              <a:ext cx="16935" cy="8468"/>
            </a:xfrm>
            <a:custGeom>
              <a:avLst/>
              <a:gdLst/>
              <a:ahLst/>
              <a:cxnLst/>
              <a:rect l="0" t="0" r="0" b="0"/>
              <a:pathLst>
                <a:path w="16935" h="8468">
                  <a:moveTo>
                    <a:pt x="16934" y="8467"/>
                  </a:moveTo>
                  <a:lnTo>
                    <a:pt x="16934" y="1177"/>
                  </a:lnTo>
                  <a:lnTo>
                    <a:pt x="15993" y="78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39"/>
            <p:cNvSpPr/>
            <p:nvPr/>
          </p:nvSpPr>
          <p:spPr>
            <a:xfrm>
              <a:off x="8627533" y="3488267"/>
              <a:ext cx="16934" cy="93134"/>
            </a:xfrm>
            <a:custGeom>
              <a:avLst/>
              <a:gdLst/>
              <a:ahLst/>
              <a:cxnLst/>
              <a:rect l="0" t="0" r="0" b="0"/>
              <a:pathLst>
                <a:path w="16934" h="93134">
                  <a:moveTo>
                    <a:pt x="0" y="0"/>
                  </a:moveTo>
                  <a:lnTo>
                    <a:pt x="671" y="31523"/>
                  </a:lnTo>
                  <a:lnTo>
                    <a:pt x="3768" y="55485"/>
                  </a:lnTo>
                  <a:lnTo>
                    <a:pt x="7446" y="74447"/>
                  </a:lnTo>
                  <a:lnTo>
                    <a:pt x="11662" y="87136"/>
                  </a:lnTo>
                  <a:lnTo>
                    <a:pt x="16933" y="931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40"/>
            <p:cNvSpPr/>
            <p:nvPr/>
          </p:nvSpPr>
          <p:spPr>
            <a:xfrm>
              <a:off x="8295743" y="3310403"/>
              <a:ext cx="297925" cy="364543"/>
            </a:xfrm>
            <a:custGeom>
              <a:avLst/>
              <a:gdLst/>
              <a:ahLst/>
              <a:cxnLst/>
              <a:rect l="0" t="0" r="0" b="0"/>
              <a:pathLst>
                <a:path w="297925" h="364543">
                  <a:moveTo>
                    <a:pt x="213257" y="211730"/>
                  </a:moveTo>
                  <a:lnTo>
                    <a:pt x="203472" y="212563"/>
                  </a:lnTo>
                  <a:lnTo>
                    <a:pt x="195881" y="214779"/>
                  </a:lnTo>
                  <a:lnTo>
                    <a:pt x="183101" y="216928"/>
                  </a:lnTo>
                  <a:lnTo>
                    <a:pt x="160511" y="218429"/>
                  </a:lnTo>
                  <a:lnTo>
                    <a:pt x="132525" y="219437"/>
                  </a:lnTo>
                  <a:lnTo>
                    <a:pt x="106253" y="220713"/>
                  </a:lnTo>
                  <a:lnTo>
                    <a:pt x="85822" y="223316"/>
                  </a:lnTo>
                  <a:lnTo>
                    <a:pt x="71131" y="227406"/>
                  </a:lnTo>
                  <a:lnTo>
                    <a:pt x="57627" y="234163"/>
                  </a:lnTo>
                  <a:lnTo>
                    <a:pt x="40095" y="248183"/>
                  </a:lnTo>
                  <a:lnTo>
                    <a:pt x="22339" y="270168"/>
                  </a:lnTo>
                  <a:lnTo>
                    <a:pt x="9454" y="295457"/>
                  </a:lnTo>
                  <a:lnTo>
                    <a:pt x="2098" y="318792"/>
                  </a:lnTo>
                  <a:lnTo>
                    <a:pt x="0" y="336907"/>
                  </a:lnTo>
                  <a:lnTo>
                    <a:pt x="2089" y="350614"/>
                  </a:lnTo>
                  <a:lnTo>
                    <a:pt x="5758" y="359711"/>
                  </a:lnTo>
                  <a:lnTo>
                    <a:pt x="11495" y="364542"/>
                  </a:lnTo>
                  <a:lnTo>
                    <a:pt x="23545" y="364273"/>
                  </a:lnTo>
                  <a:lnTo>
                    <a:pt x="41278" y="358697"/>
                  </a:lnTo>
                  <a:lnTo>
                    <a:pt x="62224" y="346157"/>
                  </a:lnTo>
                  <a:lnTo>
                    <a:pt x="87583" y="323200"/>
                  </a:lnTo>
                  <a:lnTo>
                    <a:pt x="113534" y="292294"/>
                  </a:lnTo>
                  <a:lnTo>
                    <a:pt x="135434" y="258580"/>
                  </a:lnTo>
                  <a:lnTo>
                    <a:pt x="150720" y="225923"/>
                  </a:lnTo>
                  <a:lnTo>
                    <a:pt x="159102" y="192255"/>
                  </a:lnTo>
                  <a:lnTo>
                    <a:pt x="160727" y="155900"/>
                  </a:lnTo>
                  <a:lnTo>
                    <a:pt x="156930" y="118035"/>
                  </a:lnTo>
                  <a:lnTo>
                    <a:pt x="147912" y="80204"/>
                  </a:lnTo>
                  <a:lnTo>
                    <a:pt x="135452" y="46584"/>
                  </a:lnTo>
                  <a:lnTo>
                    <a:pt x="124797" y="23413"/>
                  </a:lnTo>
                  <a:lnTo>
                    <a:pt x="117174" y="9774"/>
                  </a:lnTo>
                  <a:lnTo>
                    <a:pt x="111329" y="2742"/>
                  </a:lnTo>
                  <a:lnTo>
                    <a:pt x="106352" y="0"/>
                  </a:lnTo>
                  <a:lnTo>
                    <a:pt x="101701" y="1722"/>
                  </a:lnTo>
                  <a:lnTo>
                    <a:pt x="96751" y="9215"/>
                  </a:lnTo>
                  <a:lnTo>
                    <a:pt x="92749" y="23549"/>
                  </a:lnTo>
                  <a:lnTo>
                    <a:pt x="91070" y="46747"/>
                  </a:lnTo>
                  <a:lnTo>
                    <a:pt x="92570" y="77084"/>
                  </a:lnTo>
                  <a:lnTo>
                    <a:pt x="96972" y="112276"/>
                  </a:lnTo>
                  <a:lnTo>
                    <a:pt x="104230" y="149621"/>
                  </a:lnTo>
                  <a:lnTo>
                    <a:pt x="114816" y="186512"/>
                  </a:lnTo>
                  <a:lnTo>
                    <a:pt x="131211" y="222123"/>
                  </a:lnTo>
                  <a:lnTo>
                    <a:pt x="153493" y="254122"/>
                  </a:lnTo>
                  <a:lnTo>
                    <a:pt x="174523" y="277546"/>
                  </a:lnTo>
                  <a:lnTo>
                    <a:pt x="194848" y="291302"/>
                  </a:lnTo>
                  <a:lnTo>
                    <a:pt x="217095" y="297426"/>
                  </a:lnTo>
                  <a:lnTo>
                    <a:pt x="238083" y="296143"/>
                  </a:lnTo>
                  <a:lnTo>
                    <a:pt x="259307" y="288707"/>
                  </a:lnTo>
                  <a:lnTo>
                    <a:pt x="279971" y="274635"/>
                  </a:lnTo>
                  <a:lnTo>
                    <a:pt x="297924" y="25406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68"/>
          <p:cNvGrpSpPr/>
          <p:nvPr/>
        </p:nvGrpSpPr>
        <p:grpSpPr>
          <a:xfrm>
            <a:off x="8111066" y="3818467"/>
            <a:ext cx="414869" cy="245534"/>
            <a:chOff x="8111066" y="3818467"/>
            <a:chExt cx="414869" cy="245534"/>
          </a:xfrm>
        </p:grpSpPr>
        <p:sp>
          <p:nvSpPr>
            <p:cNvPr id="289" name="SMARTInkShape-341"/>
            <p:cNvSpPr/>
            <p:nvPr/>
          </p:nvSpPr>
          <p:spPr>
            <a:xfrm>
              <a:off x="8415866" y="3886200"/>
              <a:ext cx="110069" cy="33868"/>
            </a:xfrm>
            <a:custGeom>
              <a:avLst/>
              <a:gdLst/>
              <a:ahLst/>
              <a:cxnLst/>
              <a:rect l="0" t="0" r="0" b="0"/>
              <a:pathLst>
                <a:path w="110069" h="33868">
                  <a:moveTo>
                    <a:pt x="0" y="33867"/>
                  </a:moveTo>
                  <a:lnTo>
                    <a:pt x="3467" y="33533"/>
                  </a:lnTo>
                  <a:lnTo>
                    <a:pt x="5156" y="32431"/>
                  </a:lnTo>
                  <a:lnTo>
                    <a:pt x="6643" y="30967"/>
                  </a:lnTo>
                  <a:lnTo>
                    <a:pt x="13886" y="28378"/>
                  </a:lnTo>
                  <a:lnTo>
                    <a:pt x="30236" y="24092"/>
                  </a:lnTo>
                  <a:lnTo>
                    <a:pt x="50002" y="18934"/>
                  </a:lnTo>
                  <a:lnTo>
                    <a:pt x="75082" y="11684"/>
                  </a:lnTo>
                  <a:lnTo>
                    <a:pt x="11006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42"/>
            <p:cNvSpPr/>
            <p:nvPr/>
          </p:nvSpPr>
          <p:spPr>
            <a:xfrm>
              <a:off x="8388110" y="3818467"/>
              <a:ext cx="120891" cy="33867"/>
            </a:xfrm>
            <a:custGeom>
              <a:avLst/>
              <a:gdLst/>
              <a:ahLst/>
              <a:cxnLst/>
              <a:rect l="0" t="0" r="0" b="0"/>
              <a:pathLst>
                <a:path w="120891" h="33867">
                  <a:moveTo>
                    <a:pt x="2357" y="33866"/>
                  </a:moveTo>
                  <a:lnTo>
                    <a:pt x="0" y="33703"/>
                  </a:lnTo>
                  <a:lnTo>
                    <a:pt x="6590" y="31604"/>
                  </a:lnTo>
                  <a:lnTo>
                    <a:pt x="18058" y="27013"/>
                  </a:lnTo>
                  <a:lnTo>
                    <a:pt x="32477" y="21568"/>
                  </a:lnTo>
                  <a:lnTo>
                    <a:pt x="49952" y="15785"/>
                  </a:lnTo>
                  <a:lnTo>
                    <a:pt x="71986" y="9570"/>
                  </a:lnTo>
                  <a:lnTo>
                    <a:pt x="97071" y="3748"/>
                  </a:lnTo>
                  <a:lnTo>
                    <a:pt x="12089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43"/>
            <p:cNvSpPr/>
            <p:nvPr/>
          </p:nvSpPr>
          <p:spPr>
            <a:xfrm>
              <a:off x="8111066" y="3818467"/>
              <a:ext cx="160869" cy="245534"/>
            </a:xfrm>
            <a:custGeom>
              <a:avLst/>
              <a:gdLst/>
              <a:ahLst/>
              <a:cxnLst/>
              <a:rect l="0" t="0" r="0" b="0"/>
              <a:pathLst>
                <a:path w="160869" h="245534">
                  <a:moveTo>
                    <a:pt x="160868" y="0"/>
                  </a:moveTo>
                  <a:lnTo>
                    <a:pt x="154367" y="1425"/>
                  </a:lnTo>
                  <a:lnTo>
                    <a:pt x="150158" y="4992"/>
                  </a:lnTo>
                  <a:lnTo>
                    <a:pt x="144701" y="13301"/>
                  </a:lnTo>
                  <a:lnTo>
                    <a:pt x="134401" y="31589"/>
                  </a:lnTo>
                  <a:lnTo>
                    <a:pt x="119632" y="57663"/>
                  </a:lnTo>
                  <a:lnTo>
                    <a:pt x="100696" y="89324"/>
                  </a:lnTo>
                  <a:lnTo>
                    <a:pt x="79615" y="125012"/>
                  </a:lnTo>
                  <a:lnTo>
                    <a:pt x="57941" y="162333"/>
                  </a:lnTo>
                  <a:lnTo>
                    <a:pt x="38446" y="195222"/>
                  </a:lnTo>
                  <a:lnTo>
                    <a:pt x="22265" y="220849"/>
                  </a:lnTo>
                  <a:lnTo>
                    <a:pt x="9634" y="237761"/>
                  </a:lnTo>
                  <a:lnTo>
                    <a:pt x="0" y="2455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44"/>
            <p:cNvSpPr/>
            <p:nvPr/>
          </p:nvSpPr>
          <p:spPr>
            <a:xfrm>
              <a:off x="8111066" y="3877733"/>
              <a:ext cx="160869" cy="177801"/>
            </a:xfrm>
            <a:custGeom>
              <a:avLst/>
              <a:gdLst/>
              <a:ahLst/>
              <a:cxnLst/>
              <a:rect l="0" t="0" r="0" b="0"/>
              <a:pathLst>
                <a:path w="160869" h="177801">
                  <a:moveTo>
                    <a:pt x="0" y="0"/>
                  </a:moveTo>
                  <a:lnTo>
                    <a:pt x="335" y="3467"/>
                  </a:lnTo>
                  <a:lnTo>
                    <a:pt x="1481" y="5187"/>
                  </a:lnTo>
                  <a:lnTo>
                    <a:pt x="4530" y="7651"/>
                  </a:lnTo>
                  <a:lnTo>
                    <a:pt x="10165" y="12035"/>
                  </a:lnTo>
                  <a:lnTo>
                    <a:pt x="18118" y="17297"/>
                  </a:lnTo>
                  <a:lnTo>
                    <a:pt x="28445" y="23430"/>
                  </a:lnTo>
                  <a:lnTo>
                    <a:pt x="38494" y="30397"/>
                  </a:lnTo>
                  <a:lnTo>
                    <a:pt x="49989" y="39781"/>
                  </a:lnTo>
                  <a:lnTo>
                    <a:pt x="66911" y="56244"/>
                  </a:lnTo>
                  <a:lnTo>
                    <a:pt x="89144" y="82338"/>
                  </a:lnTo>
                  <a:lnTo>
                    <a:pt x="111267" y="111297"/>
                  </a:lnTo>
                  <a:lnTo>
                    <a:pt x="130192" y="137288"/>
                  </a:lnTo>
                  <a:lnTo>
                    <a:pt x="146118" y="159341"/>
                  </a:lnTo>
                  <a:lnTo>
                    <a:pt x="160868" y="1778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4" name="SMARTInkShape-345"/>
          <p:cNvSpPr/>
          <p:nvPr/>
        </p:nvSpPr>
        <p:spPr>
          <a:xfrm>
            <a:off x="8646978" y="3649133"/>
            <a:ext cx="205058" cy="276604"/>
          </a:xfrm>
          <a:custGeom>
            <a:avLst/>
            <a:gdLst/>
            <a:ahLst/>
            <a:cxnLst/>
            <a:rect l="0" t="0" r="0" b="0"/>
            <a:pathLst>
              <a:path w="205058" h="276604">
                <a:moveTo>
                  <a:pt x="175289" y="0"/>
                </a:moveTo>
                <a:lnTo>
                  <a:pt x="166723" y="334"/>
                </a:lnTo>
                <a:lnTo>
                  <a:pt x="163411" y="1436"/>
                </a:lnTo>
                <a:lnTo>
                  <a:pt x="161461" y="2872"/>
                </a:lnTo>
                <a:lnTo>
                  <a:pt x="159064" y="4459"/>
                </a:lnTo>
                <a:lnTo>
                  <a:pt x="155218" y="6021"/>
                </a:lnTo>
                <a:lnTo>
                  <a:pt x="150595" y="7484"/>
                </a:lnTo>
                <a:lnTo>
                  <a:pt x="145533" y="9588"/>
                </a:lnTo>
                <a:lnTo>
                  <a:pt x="139741" y="12328"/>
                </a:lnTo>
                <a:lnTo>
                  <a:pt x="133072" y="15357"/>
                </a:lnTo>
                <a:lnTo>
                  <a:pt x="125243" y="18674"/>
                </a:lnTo>
                <a:lnTo>
                  <a:pt x="111743" y="21450"/>
                </a:lnTo>
                <a:lnTo>
                  <a:pt x="89515" y="23294"/>
                </a:lnTo>
                <a:lnTo>
                  <a:pt x="66514" y="24701"/>
                </a:lnTo>
                <a:lnTo>
                  <a:pt x="49271" y="26700"/>
                </a:lnTo>
                <a:lnTo>
                  <a:pt x="36628" y="29209"/>
                </a:lnTo>
                <a:lnTo>
                  <a:pt x="23728" y="31272"/>
                </a:lnTo>
                <a:lnTo>
                  <a:pt x="9840" y="34839"/>
                </a:lnTo>
                <a:lnTo>
                  <a:pt x="1679" y="44132"/>
                </a:lnTo>
                <a:lnTo>
                  <a:pt x="0" y="57388"/>
                </a:lnTo>
                <a:lnTo>
                  <a:pt x="1177" y="69745"/>
                </a:lnTo>
                <a:lnTo>
                  <a:pt x="2896" y="80240"/>
                </a:lnTo>
                <a:lnTo>
                  <a:pt x="4527" y="88259"/>
                </a:lnTo>
                <a:lnTo>
                  <a:pt x="6570" y="95000"/>
                </a:lnTo>
                <a:lnTo>
                  <a:pt x="8980" y="101955"/>
                </a:lnTo>
                <a:lnTo>
                  <a:pt x="11185" y="109951"/>
                </a:lnTo>
                <a:lnTo>
                  <a:pt x="13878" y="117118"/>
                </a:lnTo>
                <a:lnTo>
                  <a:pt x="17374" y="121128"/>
                </a:lnTo>
                <a:lnTo>
                  <a:pt x="20050" y="122108"/>
                </a:lnTo>
                <a:lnTo>
                  <a:pt x="22025" y="121790"/>
                </a:lnTo>
                <a:lnTo>
                  <a:pt x="23791" y="121120"/>
                </a:lnTo>
                <a:lnTo>
                  <a:pt x="25521" y="120294"/>
                </a:lnTo>
                <a:lnTo>
                  <a:pt x="27575" y="118228"/>
                </a:lnTo>
                <a:lnTo>
                  <a:pt x="30202" y="114543"/>
                </a:lnTo>
                <a:lnTo>
                  <a:pt x="33235" y="110800"/>
                </a:lnTo>
                <a:lnTo>
                  <a:pt x="38467" y="106832"/>
                </a:lnTo>
                <a:lnTo>
                  <a:pt x="49070" y="100289"/>
                </a:lnTo>
                <a:lnTo>
                  <a:pt x="67164" y="90474"/>
                </a:lnTo>
                <a:lnTo>
                  <a:pt x="88033" y="81473"/>
                </a:lnTo>
                <a:lnTo>
                  <a:pt x="105967" y="76843"/>
                </a:lnTo>
                <a:lnTo>
                  <a:pt x="121946" y="76782"/>
                </a:lnTo>
                <a:lnTo>
                  <a:pt x="134787" y="79046"/>
                </a:lnTo>
                <a:lnTo>
                  <a:pt x="146909" y="83492"/>
                </a:lnTo>
                <a:lnTo>
                  <a:pt x="159004" y="89701"/>
                </a:lnTo>
                <a:lnTo>
                  <a:pt x="168040" y="94698"/>
                </a:lnTo>
                <a:lnTo>
                  <a:pt x="176281" y="101556"/>
                </a:lnTo>
                <a:lnTo>
                  <a:pt x="185556" y="113331"/>
                </a:lnTo>
                <a:lnTo>
                  <a:pt x="193480" y="126606"/>
                </a:lnTo>
                <a:lnTo>
                  <a:pt x="199783" y="140555"/>
                </a:lnTo>
                <a:lnTo>
                  <a:pt x="203685" y="154502"/>
                </a:lnTo>
                <a:lnTo>
                  <a:pt x="205057" y="165414"/>
                </a:lnTo>
                <a:lnTo>
                  <a:pt x="204183" y="175583"/>
                </a:lnTo>
                <a:lnTo>
                  <a:pt x="198369" y="191473"/>
                </a:lnTo>
                <a:lnTo>
                  <a:pt x="184519" y="214465"/>
                </a:lnTo>
                <a:lnTo>
                  <a:pt x="166157" y="237840"/>
                </a:lnTo>
                <a:lnTo>
                  <a:pt x="148465" y="255319"/>
                </a:lnTo>
                <a:lnTo>
                  <a:pt x="128708" y="266391"/>
                </a:lnTo>
                <a:lnTo>
                  <a:pt x="106531" y="272687"/>
                </a:lnTo>
                <a:lnTo>
                  <a:pt x="89216" y="275643"/>
                </a:lnTo>
                <a:lnTo>
                  <a:pt x="75613" y="276603"/>
                </a:lnTo>
                <a:lnTo>
                  <a:pt x="65186" y="275214"/>
                </a:lnTo>
                <a:lnTo>
                  <a:pt x="56755" y="270934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MARTInkShape-346"/>
          <p:cNvSpPr/>
          <p:nvPr/>
        </p:nvSpPr>
        <p:spPr>
          <a:xfrm>
            <a:off x="3674533" y="4758267"/>
            <a:ext cx="245535" cy="16934"/>
          </a:xfrm>
          <a:custGeom>
            <a:avLst/>
            <a:gdLst/>
            <a:ahLst/>
            <a:cxnLst/>
            <a:rect l="0" t="0" r="0" b="0"/>
            <a:pathLst>
              <a:path w="245535" h="16934">
                <a:moveTo>
                  <a:pt x="0" y="16933"/>
                </a:moveTo>
                <a:lnTo>
                  <a:pt x="3467" y="16599"/>
                </a:lnTo>
                <a:lnTo>
                  <a:pt x="5156" y="15497"/>
                </a:lnTo>
                <a:lnTo>
                  <a:pt x="6566" y="14061"/>
                </a:lnTo>
                <a:lnTo>
                  <a:pt x="11154" y="12457"/>
                </a:lnTo>
                <a:lnTo>
                  <a:pt x="25033" y="10247"/>
                </a:lnTo>
                <a:lnTo>
                  <a:pt x="49367" y="7291"/>
                </a:lnTo>
                <a:lnTo>
                  <a:pt x="79299" y="4471"/>
                </a:lnTo>
                <a:lnTo>
                  <a:pt x="112100" y="2499"/>
                </a:lnTo>
                <a:lnTo>
                  <a:pt x="147874" y="1326"/>
                </a:lnTo>
                <a:lnTo>
                  <a:pt x="184380" y="554"/>
                </a:lnTo>
                <a:lnTo>
                  <a:pt x="218620" y="135"/>
                </a:lnTo>
                <a:lnTo>
                  <a:pt x="245534" y="0"/>
                </a:lnTo>
              </a:path>
            </a:pathLst>
          </a:custGeom>
          <a:ln w="12700">
            <a:solidFill>
              <a:srgbClr val="32C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Shape-347"/>
          <p:cNvSpPr/>
          <p:nvPr/>
        </p:nvSpPr>
        <p:spPr>
          <a:xfrm>
            <a:off x="4419600" y="4749800"/>
            <a:ext cx="330201" cy="8468"/>
          </a:xfrm>
          <a:custGeom>
            <a:avLst/>
            <a:gdLst/>
            <a:ahLst/>
            <a:cxnLst/>
            <a:rect l="0" t="0" r="0" b="0"/>
            <a:pathLst>
              <a:path w="330201" h="8468">
                <a:moveTo>
                  <a:pt x="0" y="0"/>
                </a:moveTo>
                <a:lnTo>
                  <a:pt x="39205" y="146"/>
                </a:lnTo>
                <a:lnTo>
                  <a:pt x="79438" y="1587"/>
                </a:lnTo>
                <a:lnTo>
                  <a:pt x="118918" y="3916"/>
                </a:lnTo>
                <a:lnTo>
                  <a:pt x="157622" y="5848"/>
                </a:lnTo>
                <a:lnTo>
                  <a:pt x="196536" y="7069"/>
                </a:lnTo>
                <a:lnTo>
                  <a:pt x="235796" y="7750"/>
                </a:lnTo>
                <a:lnTo>
                  <a:pt x="273963" y="8182"/>
                </a:lnTo>
                <a:lnTo>
                  <a:pt x="307438" y="8404"/>
                </a:lnTo>
                <a:lnTo>
                  <a:pt x="330200" y="8467"/>
                </a:lnTo>
              </a:path>
            </a:pathLst>
          </a:custGeom>
          <a:ln w="12700">
            <a:solidFill>
              <a:srgbClr val="32C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0" name="SMARTInkShape-Group72"/>
          <p:cNvGrpSpPr/>
          <p:nvPr/>
        </p:nvGrpSpPr>
        <p:grpSpPr>
          <a:xfrm>
            <a:off x="5223933" y="4749800"/>
            <a:ext cx="2099735" cy="82945"/>
            <a:chOff x="5223933" y="4749800"/>
            <a:chExt cx="2099735" cy="82945"/>
          </a:xfrm>
        </p:grpSpPr>
        <p:sp>
          <p:nvSpPr>
            <p:cNvPr id="297" name="SMARTInkShape-348"/>
            <p:cNvSpPr/>
            <p:nvPr/>
          </p:nvSpPr>
          <p:spPr>
            <a:xfrm>
              <a:off x="6908800" y="4749800"/>
              <a:ext cx="414868" cy="16934"/>
            </a:xfrm>
            <a:custGeom>
              <a:avLst/>
              <a:gdLst/>
              <a:ahLst/>
              <a:cxnLst/>
              <a:rect l="0" t="0" r="0" b="0"/>
              <a:pathLst>
                <a:path w="414868" h="16934">
                  <a:moveTo>
                    <a:pt x="0" y="16933"/>
                  </a:moveTo>
                  <a:lnTo>
                    <a:pt x="14806" y="14977"/>
                  </a:lnTo>
                  <a:lnTo>
                    <a:pt x="46486" y="12027"/>
                  </a:lnTo>
                  <a:lnTo>
                    <a:pt x="81809" y="10311"/>
                  </a:lnTo>
                  <a:lnTo>
                    <a:pt x="118228" y="9403"/>
                  </a:lnTo>
                  <a:lnTo>
                    <a:pt x="154296" y="8936"/>
                  </a:lnTo>
                  <a:lnTo>
                    <a:pt x="190252" y="8700"/>
                  </a:lnTo>
                  <a:lnTo>
                    <a:pt x="226754" y="8582"/>
                  </a:lnTo>
                  <a:lnTo>
                    <a:pt x="263337" y="8506"/>
                  </a:lnTo>
                  <a:lnTo>
                    <a:pt x="300855" y="7827"/>
                  </a:lnTo>
                  <a:lnTo>
                    <a:pt x="339208" y="6220"/>
                  </a:lnTo>
                  <a:lnTo>
                    <a:pt x="377692" y="3580"/>
                  </a:lnTo>
                  <a:lnTo>
                    <a:pt x="414867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49"/>
            <p:cNvSpPr/>
            <p:nvPr/>
          </p:nvSpPr>
          <p:spPr>
            <a:xfrm>
              <a:off x="6028267" y="4800600"/>
              <a:ext cx="448734" cy="16934"/>
            </a:xfrm>
            <a:custGeom>
              <a:avLst/>
              <a:gdLst/>
              <a:ahLst/>
              <a:cxnLst/>
              <a:rect l="0" t="0" r="0" b="0"/>
              <a:pathLst>
                <a:path w="448734" h="16934">
                  <a:moveTo>
                    <a:pt x="0" y="16933"/>
                  </a:moveTo>
                  <a:lnTo>
                    <a:pt x="32757" y="13669"/>
                  </a:lnTo>
                  <a:lnTo>
                    <a:pt x="67373" y="8069"/>
                  </a:lnTo>
                  <a:lnTo>
                    <a:pt x="101719" y="4757"/>
                  </a:lnTo>
                  <a:lnTo>
                    <a:pt x="136035" y="4030"/>
                  </a:lnTo>
                  <a:lnTo>
                    <a:pt x="170907" y="4634"/>
                  </a:lnTo>
                  <a:lnTo>
                    <a:pt x="206988" y="4438"/>
                  </a:lnTo>
                  <a:lnTo>
                    <a:pt x="244637" y="3168"/>
                  </a:lnTo>
                  <a:lnTo>
                    <a:pt x="283292" y="1912"/>
                  </a:lnTo>
                  <a:lnTo>
                    <a:pt x="322828" y="1051"/>
                  </a:lnTo>
                  <a:lnTo>
                    <a:pt x="362803" y="454"/>
                  </a:lnTo>
                  <a:lnTo>
                    <a:pt x="404171" y="113"/>
                  </a:lnTo>
                  <a:lnTo>
                    <a:pt x="448733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50"/>
            <p:cNvSpPr/>
            <p:nvPr/>
          </p:nvSpPr>
          <p:spPr>
            <a:xfrm>
              <a:off x="5223933" y="4817533"/>
              <a:ext cx="406402" cy="15212"/>
            </a:xfrm>
            <a:custGeom>
              <a:avLst/>
              <a:gdLst/>
              <a:ahLst/>
              <a:cxnLst/>
              <a:rect l="0" t="0" r="0" b="0"/>
              <a:pathLst>
                <a:path w="406402" h="15212">
                  <a:moveTo>
                    <a:pt x="0" y="8467"/>
                  </a:moveTo>
                  <a:lnTo>
                    <a:pt x="38103" y="9370"/>
                  </a:lnTo>
                  <a:lnTo>
                    <a:pt x="77791" y="11864"/>
                  </a:lnTo>
                  <a:lnTo>
                    <a:pt x="117129" y="14009"/>
                  </a:lnTo>
                  <a:lnTo>
                    <a:pt x="154340" y="15211"/>
                  </a:lnTo>
                  <a:lnTo>
                    <a:pt x="190514" y="14858"/>
                  </a:lnTo>
                  <a:lnTo>
                    <a:pt x="226594" y="13060"/>
                  </a:lnTo>
                  <a:lnTo>
                    <a:pt x="261715" y="11271"/>
                  </a:lnTo>
                  <a:lnTo>
                    <a:pt x="297051" y="9999"/>
                  </a:lnTo>
                  <a:lnTo>
                    <a:pt x="333306" y="8631"/>
                  </a:lnTo>
                  <a:lnTo>
                    <a:pt x="370110" y="5969"/>
                  </a:lnTo>
                  <a:lnTo>
                    <a:pt x="406401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73"/>
          <p:cNvGrpSpPr/>
          <p:nvPr/>
        </p:nvGrpSpPr>
        <p:grpSpPr>
          <a:xfrm>
            <a:off x="7899400" y="4622800"/>
            <a:ext cx="1820335" cy="110068"/>
            <a:chOff x="7899400" y="4622800"/>
            <a:chExt cx="1820335" cy="110068"/>
          </a:xfrm>
        </p:grpSpPr>
        <p:sp>
          <p:nvSpPr>
            <p:cNvPr id="301" name="SMARTInkShape-351"/>
            <p:cNvSpPr/>
            <p:nvPr/>
          </p:nvSpPr>
          <p:spPr>
            <a:xfrm>
              <a:off x="7899400" y="4724400"/>
              <a:ext cx="414868" cy="8468"/>
            </a:xfrm>
            <a:custGeom>
              <a:avLst/>
              <a:gdLst/>
              <a:ahLst/>
              <a:cxnLst/>
              <a:rect l="0" t="0" r="0" b="0"/>
              <a:pathLst>
                <a:path w="414868" h="8468">
                  <a:moveTo>
                    <a:pt x="0" y="8467"/>
                  </a:moveTo>
                  <a:lnTo>
                    <a:pt x="36675" y="8467"/>
                  </a:lnTo>
                  <a:lnTo>
                    <a:pt x="72372" y="8467"/>
                  </a:lnTo>
                  <a:lnTo>
                    <a:pt x="106911" y="8467"/>
                  </a:lnTo>
                  <a:lnTo>
                    <a:pt x="141154" y="8467"/>
                  </a:lnTo>
                  <a:lnTo>
                    <a:pt x="176087" y="8463"/>
                  </a:lnTo>
                  <a:lnTo>
                    <a:pt x="212143" y="8311"/>
                  </a:lnTo>
                  <a:lnTo>
                    <a:pt x="248996" y="7323"/>
                  </a:lnTo>
                  <a:lnTo>
                    <a:pt x="286203" y="5311"/>
                  </a:lnTo>
                  <a:lnTo>
                    <a:pt x="323607" y="3299"/>
                  </a:lnTo>
                  <a:lnTo>
                    <a:pt x="360447" y="1637"/>
                  </a:lnTo>
                  <a:lnTo>
                    <a:pt x="393038" y="486"/>
                  </a:lnTo>
                  <a:lnTo>
                    <a:pt x="414867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52"/>
            <p:cNvSpPr/>
            <p:nvPr/>
          </p:nvSpPr>
          <p:spPr>
            <a:xfrm>
              <a:off x="9330266" y="4622800"/>
              <a:ext cx="389469" cy="13446"/>
            </a:xfrm>
            <a:custGeom>
              <a:avLst/>
              <a:gdLst/>
              <a:ahLst/>
              <a:cxnLst/>
              <a:rect l="0" t="0" r="0" b="0"/>
              <a:pathLst>
                <a:path w="389469" h="13446">
                  <a:moveTo>
                    <a:pt x="0" y="0"/>
                  </a:moveTo>
                  <a:lnTo>
                    <a:pt x="6804" y="3739"/>
                  </a:lnTo>
                  <a:lnTo>
                    <a:pt x="26236" y="6250"/>
                  </a:lnTo>
                  <a:lnTo>
                    <a:pt x="55185" y="8860"/>
                  </a:lnTo>
                  <a:lnTo>
                    <a:pt x="88376" y="11614"/>
                  </a:lnTo>
                  <a:lnTo>
                    <a:pt x="123754" y="13422"/>
                  </a:lnTo>
                  <a:lnTo>
                    <a:pt x="160347" y="13445"/>
                  </a:lnTo>
                  <a:lnTo>
                    <a:pt x="197294" y="11792"/>
                  </a:lnTo>
                  <a:lnTo>
                    <a:pt x="233594" y="9026"/>
                  </a:lnTo>
                  <a:lnTo>
                    <a:pt x="269055" y="5926"/>
                  </a:lnTo>
                  <a:lnTo>
                    <a:pt x="304746" y="3471"/>
                  </a:lnTo>
                  <a:lnTo>
                    <a:pt x="339956" y="1621"/>
                  </a:lnTo>
                  <a:lnTo>
                    <a:pt x="370609" y="447"/>
                  </a:lnTo>
                  <a:lnTo>
                    <a:pt x="389468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53"/>
            <p:cNvSpPr/>
            <p:nvPr/>
          </p:nvSpPr>
          <p:spPr>
            <a:xfrm>
              <a:off x="8669867" y="4673600"/>
              <a:ext cx="330201" cy="25401"/>
            </a:xfrm>
            <a:custGeom>
              <a:avLst/>
              <a:gdLst/>
              <a:ahLst/>
              <a:cxnLst/>
              <a:rect l="0" t="0" r="0" b="0"/>
              <a:pathLst>
                <a:path w="330201" h="25401">
                  <a:moveTo>
                    <a:pt x="0" y="25400"/>
                  </a:moveTo>
                  <a:lnTo>
                    <a:pt x="36822" y="25096"/>
                  </a:lnTo>
                  <a:lnTo>
                    <a:pt x="73984" y="23010"/>
                  </a:lnTo>
                  <a:lnTo>
                    <a:pt x="112273" y="19996"/>
                  </a:lnTo>
                  <a:lnTo>
                    <a:pt x="151104" y="16461"/>
                  </a:lnTo>
                  <a:lnTo>
                    <a:pt x="190145" y="12919"/>
                  </a:lnTo>
                  <a:lnTo>
                    <a:pt x="229801" y="9230"/>
                  </a:lnTo>
                  <a:lnTo>
                    <a:pt x="268865" y="5406"/>
                  </a:lnTo>
                  <a:lnTo>
                    <a:pt x="304145" y="1986"/>
                  </a:lnTo>
                  <a:lnTo>
                    <a:pt x="330200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74"/>
          <p:cNvGrpSpPr/>
          <p:nvPr/>
        </p:nvGrpSpPr>
        <p:grpSpPr>
          <a:xfrm>
            <a:off x="9990667" y="4061309"/>
            <a:ext cx="713398" cy="569959"/>
            <a:chOff x="9990667" y="4061309"/>
            <a:chExt cx="713398" cy="569959"/>
          </a:xfrm>
        </p:grpSpPr>
        <p:sp>
          <p:nvSpPr>
            <p:cNvPr id="305" name="SMARTInkShape-354"/>
            <p:cNvSpPr/>
            <p:nvPr/>
          </p:nvSpPr>
          <p:spPr>
            <a:xfrm>
              <a:off x="10512177" y="4061309"/>
              <a:ext cx="191888" cy="297142"/>
            </a:xfrm>
            <a:custGeom>
              <a:avLst/>
              <a:gdLst/>
              <a:ahLst/>
              <a:cxnLst/>
              <a:rect l="0" t="0" r="0" b="0"/>
              <a:pathLst>
                <a:path w="191888" h="297142">
                  <a:moveTo>
                    <a:pt x="121957" y="2691"/>
                  </a:moveTo>
                  <a:lnTo>
                    <a:pt x="112906" y="2358"/>
                  </a:lnTo>
                  <a:lnTo>
                    <a:pt x="109609" y="1259"/>
                  </a:lnTo>
                  <a:lnTo>
                    <a:pt x="107493" y="0"/>
                  </a:lnTo>
                  <a:lnTo>
                    <a:pt x="100178" y="395"/>
                  </a:lnTo>
                  <a:lnTo>
                    <a:pt x="83188" y="4585"/>
                  </a:lnTo>
                  <a:lnTo>
                    <a:pt x="61086" y="13305"/>
                  </a:lnTo>
                  <a:lnTo>
                    <a:pt x="39399" y="24518"/>
                  </a:lnTo>
                  <a:lnTo>
                    <a:pt x="23890" y="34384"/>
                  </a:lnTo>
                  <a:lnTo>
                    <a:pt x="13573" y="42863"/>
                  </a:lnTo>
                  <a:lnTo>
                    <a:pt x="6316" y="50655"/>
                  </a:lnTo>
                  <a:lnTo>
                    <a:pt x="1750" y="57267"/>
                  </a:lnTo>
                  <a:lnTo>
                    <a:pt x="0" y="63552"/>
                  </a:lnTo>
                  <a:lnTo>
                    <a:pt x="415" y="70233"/>
                  </a:lnTo>
                  <a:lnTo>
                    <a:pt x="2146" y="76237"/>
                  </a:lnTo>
                  <a:lnTo>
                    <a:pt x="10007" y="84279"/>
                  </a:lnTo>
                  <a:lnTo>
                    <a:pt x="26633" y="95417"/>
                  </a:lnTo>
                  <a:lnTo>
                    <a:pt x="48833" y="106124"/>
                  </a:lnTo>
                  <a:lnTo>
                    <a:pt x="77532" y="116817"/>
                  </a:lnTo>
                  <a:lnTo>
                    <a:pt x="110778" y="129693"/>
                  </a:lnTo>
                  <a:lnTo>
                    <a:pt x="142314" y="143307"/>
                  </a:lnTo>
                  <a:lnTo>
                    <a:pt x="165062" y="154440"/>
                  </a:lnTo>
                  <a:lnTo>
                    <a:pt x="179391" y="163317"/>
                  </a:lnTo>
                  <a:lnTo>
                    <a:pt x="187809" y="171402"/>
                  </a:lnTo>
                  <a:lnTo>
                    <a:pt x="191887" y="180728"/>
                  </a:lnTo>
                  <a:lnTo>
                    <a:pt x="190867" y="194934"/>
                  </a:lnTo>
                  <a:lnTo>
                    <a:pt x="182888" y="215642"/>
                  </a:lnTo>
                  <a:lnTo>
                    <a:pt x="165940" y="240009"/>
                  </a:lnTo>
                  <a:lnTo>
                    <a:pt x="142366" y="263709"/>
                  </a:lnTo>
                  <a:lnTo>
                    <a:pt x="117645" y="281795"/>
                  </a:lnTo>
                  <a:lnTo>
                    <a:pt x="93216" y="292864"/>
                  </a:lnTo>
                  <a:lnTo>
                    <a:pt x="71900" y="297090"/>
                  </a:lnTo>
                  <a:lnTo>
                    <a:pt x="53025" y="297141"/>
                  </a:lnTo>
                  <a:lnTo>
                    <a:pt x="36178" y="292442"/>
                  </a:lnTo>
                  <a:lnTo>
                    <a:pt x="20357" y="282091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55"/>
            <p:cNvSpPr/>
            <p:nvPr/>
          </p:nvSpPr>
          <p:spPr>
            <a:xfrm>
              <a:off x="10024534" y="4213344"/>
              <a:ext cx="449394" cy="183083"/>
            </a:xfrm>
            <a:custGeom>
              <a:avLst/>
              <a:gdLst/>
              <a:ahLst/>
              <a:cxnLst/>
              <a:rect l="0" t="0" r="0" b="0"/>
              <a:pathLst>
                <a:path w="449394" h="183083">
                  <a:moveTo>
                    <a:pt x="0" y="180856"/>
                  </a:moveTo>
                  <a:lnTo>
                    <a:pt x="24710" y="160939"/>
                  </a:lnTo>
                  <a:lnTo>
                    <a:pt x="56494" y="136149"/>
                  </a:lnTo>
                  <a:lnTo>
                    <a:pt x="92112" y="106009"/>
                  </a:lnTo>
                  <a:lnTo>
                    <a:pt x="130274" y="72232"/>
                  </a:lnTo>
                  <a:lnTo>
                    <a:pt x="167461" y="40782"/>
                  </a:lnTo>
                  <a:lnTo>
                    <a:pt x="197798" y="18089"/>
                  </a:lnTo>
                  <a:lnTo>
                    <a:pt x="219811" y="5177"/>
                  </a:lnTo>
                  <a:lnTo>
                    <a:pt x="236844" y="0"/>
                  </a:lnTo>
                  <a:lnTo>
                    <a:pt x="250547" y="2624"/>
                  </a:lnTo>
                  <a:lnTo>
                    <a:pt x="263751" y="16053"/>
                  </a:lnTo>
                  <a:lnTo>
                    <a:pt x="277012" y="40054"/>
                  </a:lnTo>
                  <a:lnTo>
                    <a:pt x="291112" y="71228"/>
                  </a:lnTo>
                  <a:lnTo>
                    <a:pt x="307020" y="105120"/>
                  </a:lnTo>
                  <a:lnTo>
                    <a:pt x="322112" y="134736"/>
                  </a:lnTo>
                  <a:lnTo>
                    <a:pt x="334459" y="155592"/>
                  </a:lnTo>
                  <a:lnTo>
                    <a:pt x="347174" y="169475"/>
                  </a:lnTo>
                  <a:lnTo>
                    <a:pt x="362328" y="178333"/>
                  </a:lnTo>
                  <a:lnTo>
                    <a:pt x="377527" y="183082"/>
                  </a:lnTo>
                  <a:lnTo>
                    <a:pt x="393284" y="182637"/>
                  </a:lnTo>
                  <a:lnTo>
                    <a:pt x="411215" y="176011"/>
                  </a:lnTo>
                  <a:lnTo>
                    <a:pt x="427277" y="165837"/>
                  </a:lnTo>
                  <a:lnTo>
                    <a:pt x="439948" y="150764"/>
                  </a:lnTo>
                  <a:lnTo>
                    <a:pt x="448578" y="126404"/>
                  </a:lnTo>
                  <a:lnTo>
                    <a:pt x="449393" y="95281"/>
                  </a:lnTo>
                  <a:lnTo>
                    <a:pt x="441776" y="64325"/>
                  </a:lnTo>
                  <a:lnTo>
                    <a:pt x="426671" y="38505"/>
                  </a:lnTo>
                  <a:lnTo>
                    <a:pt x="404125" y="18252"/>
                  </a:lnTo>
                  <a:lnTo>
                    <a:pt x="378843" y="4913"/>
                  </a:lnTo>
                  <a:lnTo>
                    <a:pt x="351923" y="110"/>
                  </a:lnTo>
                  <a:lnTo>
                    <a:pt x="322856" y="1724"/>
                  </a:lnTo>
                  <a:lnTo>
                    <a:pt x="292368" y="10788"/>
                  </a:lnTo>
                  <a:lnTo>
                    <a:pt x="262466" y="28456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56"/>
            <p:cNvSpPr/>
            <p:nvPr/>
          </p:nvSpPr>
          <p:spPr>
            <a:xfrm>
              <a:off x="9990667" y="4266846"/>
              <a:ext cx="254000" cy="237422"/>
            </a:xfrm>
            <a:custGeom>
              <a:avLst/>
              <a:gdLst/>
              <a:ahLst/>
              <a:cxnLst/>
              <a:rect l="0" t="0" r="0" b="0"/>
              <a:pathLst>
                <a:path w="254000" h="237422">
                  <a:moveTo>
                    <a:pt x="0" y="68087"/>
                  </a:moveTo>
                  <a:lnTo>
                    <a:pt x="2779" y="49351"/>
                  </a:lnTo>
                  <a:lnTo>
                    <a:pt x="13130" y="31431"/>
                  </a:lnTo>
                  <a:lnTo>
                    <a:pt x="26939" y="16189"/>
                  </a:lnTo>
                  <a:lnTo>
                    <a:pt x="44393" y="5651"/>
                  </a:lnTo>
                  <a:lnTo>
                    <a:pt x="66256" y="187"/>
                  </a:lnTo>
                  <a:lnTo>
                    <a:pt x="88487" y="0"/>
                  </a:lnTo>
                  <a:lnTo>
                    <a:pt x="108974" y="4752"/>
                  </a:lnTo>
                  <a:lnTo>
                    <a:pt x="129466" y="17089"/>
                  </a:lnTo>
                  <a:lnTo>
                    <a:pt x="151577" y="39550"/>
                  </a:lnTo>
                  <a:lnTo>
                    <a:pt x="173252" y="69156"/>
                  </a:lnTo>
                  <a:lnTo>
                    <a:pt x="193618" y="102995"/>
                  </a:lnTo>
                  <a:lnTo>
                    <a:pt x="213225" y="139952"/>
                  </a:lnTo>
                  <a:lnTo>
                    <a:pt x="231529" y="177163"/>
                  </a:lnTo>
                  <a:lnTo>
                    <a:pt x="246324" y="211398"/>
                  </a:lnTo>
                  <a:lnTo>
                    <a:pt x="253999" y="237421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57"/>
            <p:cNvSpPr/>
            <p:nvPr/>
          </p:nvSpPr>
          <p:spPr>
            <a:xfrm>
              <a:off x="9990667" y="4241800"/>
              <a:ext cx="93134" cy="389468"/>
            </a:xfrm>
            <a:custGeom>
              <a:avLst/>
              <a:gdLst/>
              <a:ahLst/>
              <a:cxnLst/>
              <a:rect l="0" t="0" r="0" b="0"/>
              <a:pathLst>
                <a:path w="93134" h="389468">
                  <a:moveTo>
                    <a:pt x="93133" y="0"/>
                  </a:moveTo>
                  <a:lnTo>
                    <a:pt x="92367" y="4468"/>
                  </a:lnTo>
                  <a:lnTo>
                    <a:pt x="90501" y="9079"/>
                  </a:lnTo>
                  <a:lnTo>
                    <a:pt x="87205" y="19366"/>
                  </a:lnTo>
                  <a:lnTo>
                    <a:pt x="81160" y="41035"/>
                  </a:lnTo>
                  <a:lnTo>
                    <a:pt x="73311" y="71493"/>
                  </a:lnTo>
                  <a:lnTo>
                    <a:pt x="65341" y="105327"/>
                  </a:lnTo>
                  <a:lnTo>
                    <a:pt x="58163" y="138646"/>
                  </a:lnTo>
                  <a:lnTo>
                    <a:pt x="51669" y="170837"/>
                  </a:lnTo>
                  <a:lnTo>
                    <a:pt x="45576" y="201880"/>
                  </a:lnTo>
                  <a:lnTo>
                    <a:pt x="39304" y="233546"/>
                  </a:lnTo>
                  <a:lnTo>
                    <a:pt x="32254" y="267181"/>
                  </a:lnTo>
                  <a:lnTo>
                    <a:pt x="24188" y="301527"/>
                  </a:lnTo>
                  <a:lnTo>
                    <a:pt x="15529" y="335395"/>
                  </a:lnTo>
                  <a:lnTo>
                    <a:pt x="7011" y="366187"/>
                  </a:lnTo>
                  <a:lnTo>
                    <a:pt x="0" y="389467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75"/>
          <p:cNvGrpSpPr/>
          <p:nvPr/>
        </p:nvGrpSpPr>
        <p:grpSpPr>
          <a:xfrm>
            <a:off x="10160000" y="4351867"/>
            <a:ext cx="907242" cy="938479"/>
            <a:chOff x="10160000" y="4351867"/>
            <a:chExt cx="907242" cy="938479"/>
          </a:xfrm>
        </p:grpSpPr>
        <p:sp>
          <p:nvSpPr>
            <p:cNvPr id="310" name="SMARTInkShape-358"/>
            <p:cNvSpPr/>
            <p:nvPr/>
          </p:nvSpPr>
          <p:spPr>
            <a:xfrm>
              <a:off x="10881654" y="4351867"/>
              <a:ext cx="185588" cy="380127"/>
            </a:xfrm>
            <a:custGeom>
              <a:avLst/>
              <a:gdLst/>
              <a:ahLst/>
              <a:cxnLst/>
              <a:rect l="0" t="0" r="0" b="0"/>
              <a:pathLst>
                <a:path w="185588" h="380127">
                  <a:moveTo>
                    <a:pt x="141946" y="0"/>
                  </a:moveTo>
                  <a:lnTo>
                    <a:pt x="134740" y="1298"/>
                  </a:lnTo>
                  <a:lnTo>
                    <a:pt x="128122" y="3968"/>
                  </a:lnTo>
                  <a:lnTo>
                    <a:pt x="119496" y="7068"/>
                  </a:lnTo>
                  <a:lnTo>
                    <a:pt x="109159" y="10709"/>
                  </a:lnTo>
                  <a:lnTo>
                    <a:pt x="97632" y="14577"/>
                  </a:lnTo>
                  <a:lnTo>
                    <a:pt x="84822" y="18685"/>
                  </a:lnTo>
                  <a:lnTo>
                    <a:pt x="72024" y="22233"/>
                  </a:lnTo>
                  <a:lnTo>
                    <a:pt x="62892" y="25058"/>
                  </a:lnTo>
                  <a:lnTo>
                    <a:pt x="57112" y="27370"/>
                  </a:lnTo>
                  <a:lnTo>
                    <a:pt x="52889" y="29290"/>
                  </a:lnTo>
                  <a:lnTo>
                    <a:pt x="47997" y="31061"/>
                  </a:lnTo>
                  <a:lnTo>
                    <a:pt x="41375" y="33284"/>
                  </a:lnTo>
                  <a:lnTo>
                    <a:pt x="33650" y="36145"/>
                  </a:lnTo>
                  <a:lnTo>
                    <a:pt x="25696" y="38685"/>
                  </a:lnTo>
                  <a:lnTo>
                    <a:pt x="19054" y="40489"/>
                  </a:lnTo>
                  <a:lnTo>
                    <a:pt x="14474" y="41950"/>
                  </a:lnTo>
                  <a:lnTo>
                    <a:pt x="11548" y="43453"/>
                  </a:lnTo>
                  <a:lnTo>
                    <a:pt x="9566" y="45044"/>
                  </a:lnTo>
                  <a:lnTo>
                    <a:pt x="7587" y="46591"/>
                  </a:lnTo>
                  <a:lnTo>
                    <a:pt x="5271" y="48104"/>
                  </a:lnTo>
                  <a:lnTo>
                    <a:pt x="3013" y="50416"/>
                  </a:lnTo>
                  <a:lnTo>
                    <a:pt x="1010" y="56388"/>
                  </a:lnTo>
                  <a:lnTo>
                    <a:pt x="0" y="65912"/>
                  </a:lnTo>
                  <a:lnTo>
                    <a:pt x="284" y="74532"/>
                  </a:lnTo>
                  <a:lnTo>
                    <a:pt x="1511" y="82463"/>
                  </a:lnTo>
                  <a:lnTo>
                    <a:pt x="3336" y="95591"/>
                  </a:lnTo>
                  <a:lnTo>
                    <a:pt x="5874" y="114743"/>
                  </a:lnTo>
                  <a:lnTo>
                    <a:pt x="9036" y="134533"/>
                  </a:lnTo>
                  <a:lnTo>
                    <a:pt x="11641" y="148548"/>
                  </a:lnTo>
                  <a:lnTo>
                    <a:pt x="13915" y="149664"/>
                  </a:lnTo>
                  <a:lnTo>
                    <a:pt x="18032" y="142667"/>
                  </a:lnTo>
                  <a:lnTo>
                    <a:pt x="26302" y="130468"/>
                  </a:lnTo>
                  <a:lnTo>
                    <a:pt x="37667" y="117084"/>
                  </a:lnTo>
                  <a:lnTo>
                    <a:pt x="53035" y="107006"/>
                  </a:lnTo>
                  <a:lnTo>
                    <a:pt x="73056" y="100711"/>
                  </a:lnTo>
                  <a:lnTo>
                    <a:pt x="90535" y="97951"/>
                  </a:lnTo>
                  <a:lnTo>
                    <a:pt x="105589" y="99909"/>
                  </a:lnTo>
                  <a:lnTo>
                    <a:pt x="122721" y="111030"/>
                  </a:lnTo>
                  <a:lnTo>
                    <a:pt x="142028" y="133141"/>
                  </a:lnTo>
                  <a:lnTo>
                    <a:pt x="159343" y="162209"/>
                  </a:lnTo>
                  <a:lnTo>
                    <a:pt x="172856" y="194732"/>
                  </a:lnTo>
                  <a:lnTo>
                    <a:pt x="181659" y="229402"/>
                  </a:lnTo>
                  <a:lnTo>
                    <a:pt x="185587" y="263733"/>
                  </a:lnTo>
                  <a:lnTo>
                    <a:pt x="184003" y="293666"/>
                  </a:lnTo>
                  <a:lnTo>
                    <a:pt x="173874" y="321825"/>
                  </a:lnTo>
                  <a:lnTo>
                    <a:pt x="156736" y="347777"/>
                  </a:lnTo>
                  <a:lnTo>
                    <a:pt x="141364" y="365707"/>
                  </a:lnTo>
                  <a:lnTo>
                    <a:pt x="129151" y="375944"/>
                  </a:lnTo>
                  <a:lnTo>
                    <a:pt x="115682" y="380126"/>
                  </a:lnTo>
                  <a:lnTo>
                    <a:pt x="96904" y="377669"/>
                  </a:lnTo>
                  <a:lnTo>
                    <a:pt x="75617" y="370811"/>
                  </a:lnTo>
                  <a:lnTo>
                    <a:pt x="54956" y="361898"/>
                  </a:lnTo>
                  <a:lnTo>
                    <a:pt x="40346" y="35560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59"/>
            <p:cNvSpPr/>
            <p:nvPr/>
          </p:nvSpPr>
          <p:spPr>
            <a:xfrm>
              <a:off x="10727300" y="4555067"/>
              <a:ext cx="76169" cy="59267"/>
            </a:xfrm>
            <a:custGeom>
              <a:avLst/>
              <a:gdLst/>
              <a:ahLst/>
              <a:cxnLst/>
              <a:rect l="0" t="0" r="0" b="0"/>
              <a:pathLst>
                <a:path w="76169" h="59267">
                  <a:moveTo>
                    <a:pt x="16900" y="59266"/>
                  </a:moveTo>
                  <a:lnTo>
                    <a:pt x="2750" y="59196"/>
                  </a:lnTo>
                  <a:lnTo>
                    <a:pt x="0" y="58037"/>
                  </a:lnTo>
                  <a:lnTo>
                    <a:pt x="1535" y="54009"/>
                  </a:lnTo>
                  <a:lnTo>
                    <a:pt x="11068" y="44710"/>
                  </a:lnTo>
                  <a:lnTo>
                    <a:pt x="28061" y="31463"/>
                  </a:lnTo>
                  <a:lnTo>
                    <a:pt x="51099" y="15596"/>
                  </a:lnTo>
                  <a:lnTo>
                    <a:pt x="76168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60"/>
            <p:cNvSpPr/>
            <p:nvPr/>
          </p:nvSpPr>
          <p:spPr>
            <a:xfrm>
              <a:off x="10498668" y="4707467"/>
              <a:ext cx="93133" cy="42334"/>
            </a:xfrm>
            <a:custGeom>
              <a:avLst/>
              <a:gdLst/>
              <a:ahLst/>
              <a:cxnLst/>
              <a:rect l="0" t="0" r="0" b="0"/>
              <a:pathLst>
                <a:path w="93133" h="42334">
                  <a:moveTo>
                    <a:pt x="0" y="42333"/>
                  </a:moveTo>
                  <a:lnTo>
                    <a:pt x="7429" y="36589"/>
                  </a:lnTo>
                  <a:lnTo>
                    <a:pt x="15186" y="32573"/>
                  </a:lnTo>
                  <a:lnTo>
                    <a:pt x="23440" y="28573"/>
                  </a:lnTo>
                  <a:lnTo>
                    <a:pt x="36440" y="23259"/>
                  </a:lnTo>
                  <a:lnTo>
                    <a:pt x="54841" y="16496"/>
                  </a:lnTo>
                  <a:lnTo>
                    <a:pt x="75880" y="8501"/>
                  </a:lnTo>
                  <a:lnTo>
                    <a:pt x="93132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61"/>
            <p:cNvSpPr/>
            <p:nvPr/>
          </p:nvSpPr>
          <p:spPr>
            <a:xfrm>
              <a:off x="10473266" y="4614333"/>
              <a:ext cx="110068" cy="59268"/>
            </a:xfrm>
            <a:custGeom>
              <a:avLst/>
              <a:gdLst/>
              <a:ahLst/>
              <a:cxnLst/>
              <a:rect l="0" t="0" r="0" b="0"/>
              <a:pathLst>
                <a:path w="110068" h="59268">
                  <a:moveTo>
                    <a:pt x="0" y="59267"/>
                  </a:moveTo>
                  <a:lnTo>
                    <a:pt x="334" y="55801"/>
                  </a:lnTo>
                  <a:lnTo>
                    <a:pt x="1481" y="54090"/>
                  </a:lnTo>
                  <a:lnTo>
                    <a:pt x="4611" y="51955"/>
                  </a:lnTo>
                  <a:lnTo>
                    <a:pt x="13207" y="47367"/>
                  </a:lnTo>
                  <a:lnTo>
                    <a:pt x="30360" y="38779"/>
                  </a:lnTo>
                  <a:lnTo>
                    <a:pt x="52680" y="27757"/>
                  </a:lnTo>
                  <a:lnTo>
                    <a:pt x="71436" y="18929"/>
                  </a:lnTo>
                  <a:lnTo>
                    <a:pt x="83707" y="12905"/>
                  </a:lnTo>
                  <a:lnTo>
                    <a:pt x="91175" y="8791"/>
                  </a:lnTo>
                  <a:lnTo>
                    <a:pt x="96954" y="5517"/>
                  </a:lnTo>
                  <a:lnTo>
                    <a:pt x="102501" y="2758"/>
                  </a:lnTo>
                  <a:lnTo>
                    <a:pt x="110067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62"/>
            <p:cNvSpPr/>
            <p:nvPr/>
          </p:nvSpPr>
          <p:spPr>
            <a:xfrm>
              <a:off x="10160000" y="4719627"/>
              <a:ext cx="267273" cy="570719"/>
            </a:xfrm>
            <a:custGeom>
              <a:avLst/>
              <a:gdLst/>
              <a:ahLst/>
              <a:cxnLst/>
              <a:rect l="0" t="0" r="0" b="0"/>
              <a:pathLst>
                <a:path w="267273" h="570719">
                  <a:moveTo>
                    <a:pt x="0" y="47106"/>
                  </a:moveTo>
                  <a:lnTo>
                    <a:pt x="1605" y="62981"/>
                  </a:lnTo>
                  <a:lnTo>
                    <a:pt x="10233" y="86913"/>
                  </a:lnTo>
                  <a:lnTo>
                    <a:pt x="23296" y="118085"/>
                  </a:lnTo>
                  <a:lnTo>
                    <a:pt x="37818" y="147347"/>
                  </a:lnTo>
                  <a:lnTo>
                    <a:pt x="51821" y="168827"/>
                  </a:lnTo>
                  <a:lnTo>
                    <a:pt x="65057" y="182572"/>
                  </a:lnTo>
                  <a:lnTo>
                    <a:pt x="77164" y="189886"/>
                  </a:lnTo>
                  <a:lnTo>
                    <a:pt x="88395" y="188864"/>
                  </a:lnTo>
                  <a:lnTo>
                    <a:pt x="100662" y="176259"/>
                  </a:lnTo>
                  <a:lnTo>
                    <a:pt x="112646" y="154932"/>
                  </a:lnTo>
                  <a:lnTo>
                    <a:pt x="122850" y="128345"/>
                  </a:lnTo>
                  <a:lnTo>
                    <a:pt x="131783" y="96446"/>
                  </a:lnTo>
                  <a:lnTo>
                    <a:pt x="139514" y="64459"/>
                  </a:lnTo>
                  <a:lnTo>
                    <a:pt x="146293" y="38366"/>
                  </a:lnTo>
                  <a:lnTo>
                    <a:pt x="152433" y="20006"/>
                  </a:lnTo>
                  <a:lnTo>
                    <a:pt x="157358" y="9006"/>
                  </a:lnTo>
                  <a:lnTo>
                    <a:pt x="161013" y="3135"/>
                  </a:lnTo>
                  <a:lnTo>
                    <a:pt x="163624" y="495"/>
                  </a:lnTo>
                  <a:lnTo>
                    <a:pt x="165520" y="0"/>
                  </a:lnTo>
                  <a:lnTo>
                    <a:pt x="169354" y="5970"/>
                  </a:lnTo>
                  <a:lnTo>
                    <a:pt x="177357" y="23878"/>
                  </a:lnTo>
                  <a:lnTo>
                    <a:pt x="186931" y="50004"/>
                  </a:lnTo>
                  <a:lnTo>
                    <a:pt x="196366" y="79872"/>
                  </a:lnTo>
                  <a:lnTo>
                    <a:pt x="205426" y="111595"/>
                  </a:lnTo>
                  <a:lnTo>
                    <a:pt x="214844" y="144952"/>
                  </a:lnTo>
                  <a:lnTo>
                    <a:pt x="225261" y="180026"/>
                  </a:lnTo>
                  <a:lnTo>
                    <a:pt x="235879" y="216320"/>
                  </a:lnTo>
                  <a:lnTo>
                    <a:pt x="245367" y="253453"/>
                  </a:lnTo>
                  <a:lnTo>
                    <a:pt x="253079" y="290372"/>
                  </a:lnTo>
                  <a:lnTo>
                    <a:pt x="259394" y="326423"/>
                  </a:lnTo>
                  <a:lnTo>
                    <a:pt x="264096" y="361647"/>
                  </a:lnTo>
                  <a:lnTo>
                    <a:pt x="266984" y="396908"/>
                  </a:lnTo>
                  <a:lnTo>
                    <a:pt x="267272" y="432692"/>
                  </a:lnTo>
                  <a:lnTo>
                    <a:pt x="263886" y="467487"/>
                  </a:lnTo>
                  <a:lnTo>
                    <a:pt x="257001" y="498702"/>
                  </a:lnTo>
                  <a:lnTo>
                    <a:pt x="246304" y="524558"/>
                  </a:lnTo>
                  <a:lnTo>
                    <a:pt x="231845" y="545004"/>
                  </a:lnTo>
                  <a:lnTo>
                    <a:pt x="213241" y="559722"/>
                  </a:lnTo>
                  <a:lnTo>
                    <a:pt x="190370" y="568516"/>
                  </a:lnTo>
                  <a:lnTo>
                    <a:pt x="167053" y="570718"/>
                  </a:lnTo>
                  <a:lnTo>
                    <a:pt x="142159" y="562920"/>
                  </a:lnTo>
                  <a:lnTo>
                    <a:pt x="114409" y="542663"/>
                  </a:lnTo>
                  <a:lnTo>
                    <a:pt x="87679" y="517183"/>
                  </a:lnTo>
                  <a:lnTo>
                    <a:pt x="65050" y="490791"/>
                  </a:lnTo>
                  <a:lnTo>
                    <a:pt x="50800" y="47044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15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, identify the vertex, focus, axis of symmetry, and directrix.  Then graph the parabola. </a:t>
                </a: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3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SMARTInkShape-Group76"/>
          <p:cNvGrpSpPr/>
          <p:nvPr/>
        </p:nvGrpSpPr>
        <p:grpSpPr>
          <a:xfrm>
            <a:off x="10161553" y="185732"/>
            <a:ext cx="1539382" cy="1126602"/>
            <a:chOff x="10161553" y="185732"/>
            <a:chExt cx="1539382" cy="1126602"/>
          </a:xfrm>
        </p:grpSpPr>
        <p:sp>
          <p:nvSpPr>
            <p:cNvPr id="4" name="SMARTInkShape-363"/>
            <p:cNvSpPr/>
            <p:nvPr/>
          </p:nvSpPr>
          <p:spPr>
            <a:xfrm>
              <a:off x="11308125" y="905933"/>
              <a:ext cx="62610" cy="76201"/>
            </a:xfrm>
            <a:custGeom>
              <a:avLst/>
              <a:gdLst/>
              <a:ahLst/>
              <a:cxnLst/>
              <a:rect l="0" t="0" r="0" b="0"/>
              <a:pathLst>
                <a:path w="62610" h="76201">
                  <a:moveTo>
                    <a:pt x="3341" y="76200"/>
                  </a:moveTo>
                  <a:lnTo>
                    <a:pt x="0" y="73496"/>
                  </a:lnTo>
                  <a:lnTo>
                    <a:pt x="5596" y="63389"/>
                  </a:lnTo>
                  <a:lnTo>
                    <a:pt x="17970" y="46489"/>
                  </a:lnTo>
                  <a:lnTo>
                    <a:pt x="37362" y="23988"/>
                  </a:lnTo>
                  <a:lnTo>
                    <a:pt x="62609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4"/>
            <p:cNvSpPr/>
            <p:nvPr/>
          </p:nvSpPr>
          <p:spPr>
            <a:xfrm>
              <a:off x="11243734" y="846667"/>
              <a:ext cx="93135" cy="84667"/>
            </a:xfrm>
            <a:custGeom>
              <a:avLst/>
              <a:gdLst/>
              <a:ahLst/>
              <a:cxnLst/>
              <a:rect l="0" t="0" r="0" b="0"/>
              <a:pathLst>
                <a:path w="93135" h="84667">
                  <a:moveTo>
                    <a:pt x="0" y="84666"/>
                  </a:moveTo>
                  <a:lnTo>
                    <a:pt x="8320" y="70402"/>
                  </a:lnTo>
                  <a:lnTo>
                    <a:pt x="30710" y="48540"/>
                  </a:lnTo>
                  <a:lnTo>
                    <a:pt x="50688" y="31822"/>
                  </a:lnTo>
                  <a:lnTo>
                    <a:pt x="67215" y="18971"/>
                  </a:lnTo>
                  <a:lnTo>
                    <a:pt x="80847" y="9016"/>
                  </a:lnTo>
                  <a:lnTo>
                    <a:pt x="93134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5"/>
            <p:cNvSpPr/>
            <p:nvPr/>
          </p:nvSpPr>
          <p:spPr>
            <a:xfrm>
              <a:off x="10986196" y="987786"/>
              <a:ext cx="149939" cy="181579"/>
            </a:xfrm>
            <a:custGeom>
              <a:avLst/>
              <a:gdLst/>
              <a:ahLst/>
              <a:cxnLst/>
              <a:rect l="0" t="0" r="0" b="0"/>
              <a:pathLst>
                <a:path w="149939" h="181579">
                  <a:moveTo>
                    <a:pt x="3538" y="104414"/>
                  </a:moveTo>
                  <a:lnTo>
                    <a:pt x="408" y="100604"/>
                  </a:lnTo>
                  <a:lnTo>
                    <a:pt x="0" y="97339"/>
                  </a:lnTo>
                  <a:lnTo>
                    <a:pt x="2099" y="90186"/>
                  </a:lnTo>
                  <a:lnTo>
                    <a:pt x="6942" y="77793"/>
                  </a:lnTo>
                  <a:lnTo>
                    <a:pt x="13328" y="65352"/>
                  </a:lnTo>
                  <a:lnTo>
                    <a:pt x="25143" y="52524"/>
                  </a:lnTo>
                  <a:lnTo>
                    <a:pt x="46467" y="36714"/>
                  </a:lnTo>
                  <a:lnTo>
                    <a:pt x="72350" y="20879"/>
                  </a:lnTo>
                  <a:lnTo>
                    <a:pt x="95653" y="9320"/>
                  </a:lnTo>
                  <a:lnTo>
                    <a:pt x="112981" y="2719"/>
                  </a:lnTo>
                  <a:lnTo>
                    <a:pt x="125025" y="0"/>
                  </a:lnTo>
                  <a:lnTo>
                    <a:pt x="133902" y="941"/>
                  </a:lnTo>
                  <a:lnTo>
                    <a:pt x="141485" y="6687"/>
                  </a:lnTo>
                  <a:lnTo>
                    <a:pt x="147187" y="18514"/>
                  </a:lnTo>
                  <a:lnTo>
                    <a:pt x="149938" y="38006"/>
                  </a:lnTo>
                  <a:lnTo>
                    <a:pt x="149694" y="62196"/>
                  </a:lnTo>
                  <a:lnTo>
                    <a:pt x="145842" y="88718"/>
                  </a:lnTo>
                  <a:lnTo>
                    <a:pt x="135764" y="118666"/>
                  </a:lnTo>
                  <a:lnTo>
                    <a:pt x="122140" y="145946"/>
                  </a:lnTo>
                  <a:lnTo>
                    <a:pt x="110714" y="164535"/>
                  </a:lnTo>
                  <a:lnTo>
                    <a:pt x="102657" y="175281"/>
                  </a:lnTo>
                  <a:lnTo>
                    <a:pt x="96559" y="180539"/>
                  </a:lnTo>
                  <a:lnTo>
                    <a:pt x="90548" y="181578"/>
                  </a:lnTo>
                  <a:lnTo>
                    <a:pt x="84406" y="179375"/>
                  </a:lnTo>
                  <a:lnTo>
                    <a:pt x="78445" y="174797"/>
                  </a:lnTo>
                  <a:lnTo>
                    <a:pt x="71815" y="165359"/>
                  </a:lnTo>
                  <a:lnTo>
                    <a:pt x="62804" y="14674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6"/>
            <p:cNvSpPr/>
            <p:nvPr/>
          </p:nvSpPr>
          <p:spPr>
            <a:xfrm>
              <a:off x="10981267" y="1041400"/>
              <a:ext cx="262468" cy="270934"/>
            </a:xfrm>
            <a:custGeom>
              <a:avLst/>
              <a:gdLst/>
              <a:ahLst/>
              <a:cxnLst/>
              <a:rect l="0" t="0" r="0" b="0"/>
              <a:pathLst>
                <a:path w="262468" h="270934">
                  <a:moveTo>
                    <a:pt x="0" y="0"/>
                  </a:moveTo>
                  <a:lnTo>
                    <a:pt x="942" y="4806"/>
                  </a:lnTo>
                  <a:lnTo>
                    <a:pt x="5762" y="14698"/>
                  </a:lnTo>
                  <a:lnTo>
                    <a:pt x="17790" y="34858"/>
                  </a:lnTo>
                  <a:lnTo>
                    <a:pt x="37691" y="63545"/>
                  </a:lnTo>
                  <a:lnTo>
                    <a:pt x="63293" y="96489"/>
                  </a:lnTo>
                  <a:lnTo>
                    <a:pt x="93037" y="129243"/>
                  </a:lnTo>
                  <a:lnTo>
                    <a:pt x="125184" y="159575"/>
                  </a:lnTo>
                  <a:lnTo>
                    <a:pt x="159678" y="188679"/>
                  </a:lnTo>
                  <a:lnTo>
                    <a:pt x="194705" y="217017"/>
                  </a:lnTo>
                  <a:lnTo>
                    <a:pt x="229377" y="244474"/>
                  </a:lnTo>
                  <a:lnTo>
                    <a:pt x="262467" y="2709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7"/>
            <p:cNvSpPr/>
            <p:nvPr/>
          </p:nvSpPr>
          <p:spPr>
            <a:xfrm>
              <a:off x="10930587" y="185732"/>
              <a:ext cx="299052" cy="312146"/>
            </a:xfrm>
            <a:custGeom>
              <a:avLst/>
              <a:gdLst/>
              <a:ahLst/>
              <a:cxnLst/>
              <a:rect l="0" t="0" r="0" b="0"/>
              <a:pathLst>
                <a:path w="299052" h="312146">
                  <a:moveTo>
                    <a:pt x="169213" y="76735"/>
                  </a:moveTo>
                  <a:lnTo>
                    <a:pt x="157170" y="62068"/>
                  </a:lnTo>
                  <a:lnTo>
                    <a:pt x="141236" y="41882"/>
                  </a:lnTo>
                  <a:lnTo>
                    <a:pt x="122960" y="22680"/>
                  </a:lnTo>
                  <a:lnTo>
                    <a:pt x="105750" y="9408"/>
                  </a:lnTo>
                  <a:lnTo>
                    <a:pt x="88250" y="2022"/>
                  </a:lnTo>
                  <a:lnTo>
                    <a:pt x="70902" y="0"/>
                  </a:lnTo>
                  <a:lnTo>
                    <a:pt x="54851" y="2267"/>
                  </a:lnTo>
                  <a:lnTo>
                    <a:pt x="39112" y="11370"/>
                  </a:lnTo>
                  <a:lnTo>
                    <a:pt x="22968" y="27747"/>
                  </a:lnTo>
                  <a:lnTo>
                    <a:pt x="10337" y="46587"/>
                  </a:lnTo>
                  <a:lnTo>
                    <a:pt x="2522" y="67294"/>
                  </a:lnTo>
                  <a:lnTo>
                    <a:pt x="0" y="86514"/>
                  </a:lnTo>
                  <a:lnTo>
                    <a:pt x="1347" y="101729"/>
                  </a:lnTo>
                  <a:lnTo>
                    <a:pt x="8893" y="112987"/>
                  </a:lnTo>
                  <a:lnTo>
                    <a:pt x="27885" y="122005"/>
                  </a:lnTo>
                  <a:lnTo>
                    <a:pt x="56457" y="127431"/>
                  </a:lnTo>
                  <a:lnTo>
                    <a:pt x="89729" y="129197"/>
                  </a:lnTo>
                  <a:lnTo>
                    <a:pt x="123820" y="130090"/>
                  </a:lnTo>
                  <a:lnTo>
                    <a:pt x="157604" y="131977"/>
                  </a:lnTo>
                  <a:lnTo>
                    <a:pt x="191872" y="137098"/>
                  </a:lnTo>
                  <a:lnTo>
                    <a:pt x="225794" y="147081"/>
                  </a:lnTo>
                  <a:lnTo>
                    <a:pt x="253651" y="158199"/>
                  </a:lnTo>
                  <a:lnTo>
                    <a:pt x="272979" y="168605"/>
                  </a:lnTo>
                  <a:lnTo>
                    <a:pt x="286632" y="182523"/>
                  </a:lnTo>
                  <a:lnTo>
                    <a:pt x="295960" y="202165"/>
                  </a:lnTo>
                  <a:lnTo>
                    <a:pt x="299051" y="225649"/>
                  </a:lnTo>
                  <a:lnTo>
                    <a:pt x="296335" y="250287"/>
                  </a:lnTo>
                  <a:lnTo>
                    <a:pt x="288224" y="272316"/>
                  </a:lnTo>
                  <a:lnTo>
                    <a:pt x="274508" y="291389"/>
                  </a:lnTo>
                  <a:lnTo>
                    <a:pt x="257098" y="304813"/>
                  </a:lnTo>
                  <a:lnTo>
                    <a:pt x="237800" y="312145"/>
                  </a:lnTo>
                  <a:lnTo>
                    <a:pt x="216865" y="310098"/>
                  </a:lnTo>
                  <a:lnTo>
                    <a:pt x="193444" y="297267"/>
                  </a:lnTo>
                  <a:lnTo>
                    <a:pt x="173820" y="276773"/>
                  </a:lnTo>
                  <a:lnTo>
                    <a:pt x="159511" y="248805"/>
                  </a:lnTo>
                  <a:lnTo>
                    <a:pt x="149744" y="216423"/>
                  </a:lnTo>
                  <a:lnTo>
                    <a:pt x="144920" y="181513"/>
                  </a:lnTo>
                  <a:lnTo>
                    <a:pt x="146059" y="144509"/>
                  </a:lnTo>
                  <a:lnTo>
                    <a:pt x="150583" y="108231"/>
                  </a:lnTo>
                  <a:lnTo>
                    <a:pt x="156627" y="77399"/>
                  </a:lnTo>
                  <a:lnTo>
                    <a:pt x="160747" y="59801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8"/>
            <p:cNvSpPr/>
            <p:nvPr/>
          </p:nvSpPr>
          <p:spPr>
            <a:xfrm>
              <a:off x="10768530" y="516467"/>
              <a:ext cx="102671" cy="67734"/>
            </a:xfrm>
            <a:custGeom>
              <a:avLst/>
              <a:gdLst/>
              <a:ahLst/>
              <a:cxnLst/>
              <a:rect l="0" t="0" r="0" b="0"/>
              <a:pathLst>
                <a:path w="102671" h="67734">
                  <a:moveTo>
                    <a:pt x="1070" y="67733"/>
                  </a:moveTo>
                  <a:lnTo>
                    <a:pt x="0" y="65989"/>
                  </a:lnTo>
                  <a:lnTo>
                    <a:pt x="19326" y="53088"/>
                  </a:lnTo>
                  <a:lnTo>
                    <a:pt x="46649" y="35687"/>
                  </a:lnTo>
                  <a:lnTo>
                    <a:pt x="76815" y="16807"/>
                  </a:lnTo>
                  <a:lnTo>
                    <a:pt x="10267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69"/>
            <p:cNvSpPr/>
            <p:nvPr/>
          </p:nvSpPr>
          <p:spPr>
            <a:xfrm>
              <a:off x="10701866" y="423333"/>
              <a:ext cx="101603" cy="76201"/>
            </a:xfrm>
            <a:custGeom>
              <a:avLst/>
              <a:gdLst/>
              <a:ahLst/>
              <a:cxnLst/>
              <a:rect l="0" t="0" r="0" b="0"/>
              <a:pathLst>
                <a:path w="101603" h="76201">
                  <a:moveTo>
                    <a:pt x="0" y="76200"/>
                  </a:moveTo>
                  <a:lnTo>
                    <a:pt x="25239" y="56543"/>
                  </a:lnTo>
                  <a:lnTo>
                    <a:pt x="57057" y="33389"/>
                  </a:lnTo>
                  <a:lnTo>
                    <a:pt x="86462" y="11695"/>
                  </a:lnTo>
                  <a:lnTo>
                    <a:pt x="101602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70"/>
            <p:cNvSpPr/>
            <p:nvPr/>
          </p:nvSpPr>
          <p:spPr>
            <a:xfrm>
              <a:off x="10454701" y="513969"/>
              <a:ext cx="124433" cy="179808"/>
            </a:xfrm>
            <a:custGeom>
              <a:avLst/>
              <a:gdLst/>
              <a:ahLst/>
              <a:cxnLst/>
              <a:rect l="0" t="0" r="0" b="0"/>
              <a:pathLst>
                <a:path w="124433" h="179808">
                  <a:moveTo>
                    <a:pt x="10099" y="104098"/>
                  </a:moveTo>
                  <a:lnTo>
                    <a:pt x="6630" y="103736"/>
                  </a:lnTo>
                  <a:lnTo>
                    <a:pt x="4853" y="101581"/>
                  </a:lnTo>
                  <a:lnTo>
                    <a:pt x="3459" y="96717"/>
                  </a:lnTo>
                  <a:lnTo>
                    <a:pt x="1839" y="89621"/>
                  </a:lnTo>
                  <a:lnTo>
                    <a:pt x="72" y="80879"/>
                  </a:lnTo>
                  <a:lnTo>
                    <a:pt x="0" y="69527"/>
                  </a:lnTo>
                  <a:lnTo>
                    <a:pt x="3010" y="55396"/>
                  </a:lnTo>
                  <a:lnTo>
                    <a:pt x="11895" y="39375"/>
                  </a:lnTo>
                  <a:lnTo>
                    <a:pt x="27803" y="22779"/>
                  </a:lnTo>
                  <a:lnTo>
                    <a:pt x="47001" y="10413"/>
                  </a:lnTo>
                  <a:lnTo>
                    <a:pt x="66869" y="3125"/>
                  </a:lnTo>
                  <a:lnTo>
                    <a:pt x="82518" y="0"/>
                  </a:lnTo>
                  <a:lnTo>
                    <a:pt x="94094" y="767"/>
                  </a:lnTo>
                  <a:lnTo>
                    <a:pt x="104354" y="7249"/>
                  </a:lnTo>
                  <a:lnTo>
                    <a:pt x="113559" y="22491"/>
                  </a:lnTo>
                  <a:lnTo>
                    <a:pt x="120232" y="47642"/>
                  </a:lnTo>
                  <a:lnTo>
                    <a:pt x="123859" y="77494"/>
                  </a:lnTo>
                  <a:lnTo>
                    <a:pt x="124432" y="105637"/>
                  </a:lnTo>
                  <a:lnTo>
                    <a:pt x="120529" y="130830"/>
                  </a:lnTo>
                  <a:lnTo>
                    <a:pt x="112099" y="152796"/>
                  </a:lnTo>
                  <a:lnTo>
                    <a:pt x="101554" y="168145"/>
                  </a:lnTo>
                  <a:lnTo>
                    <a:pt x="89128" y="176961"/>
                  </a:lnTo>
                  <a:lnTo>
                    <a:pt x="76170" y="179807"/>
                  </a:lnTo>
                  <a:lnTo>
                    <a:pt x="63515" y="176712"/>
                  </a:lnTo>
                  <a:lnTo>
                    <a:pt x="51552" y="167514"/>
                  </a:lnTo>
                  <a:lnTo>
                    <a:pt x="40723" y="155400"/>
                  </a:lnTo>
                  <a:lnTo>
                    <a:pt x="32047" y="141887"/>
                  </a:lnTo>
                  <a:lnTo>
                    <a:pt x="27033" y="129498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71"/>
            <p:cNvSpPr/>
            <p:nvPr/>
          </p:nvSpPr>
          <p:spPr>
            <a:xfrm>
              <a:off x="10436700" y="541867"/>
              <a:ext cx="222834" cy="372534"/>
            </a:xfrm>
            <a:custGeom>
              <a:avLst/>
              <a:gdLst/>
              <a:ahLst/>
              <a:cxnLst/>
              <a:rect l="0" t="0" r="0" b="0"/>
              <a:pathLst>
                <a:path w="222834" h="372534">
                  <a:moveTo>
                    <a:pt x="2700" y="0"/>
                  </a:moveTo>
                  <a:lnTo>
                    <a:pt x="2367" y="3466"/>
                  </a:lnTo>
                  <a:lnTo>
                    <a:pt x="1268" y="5155"/>
                  </a:lnTo>
                  <a:lnTo>
                    <a:pt x="0" y="6617"/>
                  </a:lnTo>
                  <a:lnTo>
                    <a:pt x="78" y="13061"/>
                  </a:lnTo>
                  <a:lnTo>
                    <a:pt x="3750" y="30223"/>
                  </a:lnTo>
                  <a:lnTo>
                    <a:pt x="12423" y="55978"/>
                  </a:lnTo>
                  <a:lnTo>
                    <a:pt x="25216" y="85948"/>
                  </a:lnTo>
                  <a:lnTo>
                    <a:pt x="39858" y="116687"/>
                  </a:lnTo>
                  <a:lnTo>
                    <a:pt x="55420" y="147333"/>
                  </a:lnTo>
                  <a:lnTo>
                    <a:pt x="71928" y="177501"/>
                  </a:lnTo>
                  <a:lnTo>
                    <a:pt x="90980" y="208685"/>
                  </a:lnTo>
                  <a:lnTo>
                    <a:pt x="113645" y="242083"/>
                  </a:lnTo>
                  <a:lnTo>
                    <a:pt x="140126" y="277090"/>
                  </a:lnTo>
                  <a:lnTo>
                    <a:pt x="169121" y="312724"/>
                  </a:lnTo>
                  <a:lnTo>
                    <a:pt x="198235" y="346219"/>
                  </a:lnTo>
                  <a:lnTo>
                    <a:pt x="222833" y="3725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72"/>
            <p:cNvSpPr/>
            <p:nvPr/>
          </p:nvSpPr>
          <p:spPr>
            <a:xfrm>
              <a:off x="10261600" y="423333"/>
              <a:ext cx="194735" cy="474135"/>
            </a:xfrm>
            <a:custGeom>
              <a:avLst/>
              <a:gdLst/>
              <a:ahLst/>
              <a:cxnLst/>
              <a:rect l="0" t="0" r="0" b="0"/>
              <a:pathLst>
                <a:path w="194735" h="474135">
                  <a:moveTo>
                    <a:pt x="0" y="0"/>
                  </a:moveTo>
                  <a:lnTo>
                    <a:pt x="4127" y="20021"/>
                  </a:lnTo>
                  <a:lnTo>
                    <a:pt x="13636" y="47909"/>
                  </a:lnTo>
                  <a:lnTo>
                    <a:pt x="24416" y="80082"/>
                  </a:lnTo>
                  <a:lnTo>
                    <a:pt x="35266" y="113743"/>
                  </a:lnTo>
                  <a:lnTo>
                    <a:pt x="46480" y="148753"/>
                  </a:lnTo>
                  <a:lnTo>
                    <a:pt x="58814" y="185171"/>
                  </a:lnTo>
                  <a:lnTo>
                    <a:pt x="72530" y="222723"/>
                  </a:lnTo>
                  <a:lnTo>
                    <a:pt x="87413" y="260702"/>
                  </a:lnTo>
                  <a:lnTo>
                    <a:pt x="102979" y="298008"/>
                  </a:lnTo>
                  <a:lnTo>
                    <a:pt x="118425" y="333695"/>
                  </a:lnTo>
                  <a:lnTo>
                    <a:pt x="133847" y="368041"/>
                  </a:lnTo>
                  <a:lnTo>
                    <a:pt x="150413" y="402394"/>
                  </a:lnTo>
                  <a:lnTo>
                    <a:pt x="169844" y="437453"/>
                  </a:lnTo>
                  <a:lnTo>
                    <a:pt x="194734" y="4741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73"/>
            <p:cNvSpPr/>
            <p:nvPr/>
          </p:nvSpPr>
          <p:spPr>
            <a:xfrm>
              <a:off x="10161553" y="499533"/>
              <a:ext cx="184716" cy="206905"/>
            </a:xfrm>
            <a:custGeom>
              <a:avLst/>
              <a:gdLst/>
              <a:ahLst/>
              <a:cxnLst/>
              <a:rect l="0" t="0" r="0" b="0"/>
              <a:pathLst>
                <a:path w="184716" h="206905">
                  <a:moveTo>
                    <a:pt x="23847" y="0"/>
                  </a:moveTo>
                  <a:lnTo>
                    <a:pt x="19199" y="952"/>
                  </a:lnTo>
                  <a:lnTo>
                    <a:pt x="13755" y="5282"/>
                  </a:lnTo>
                  <a:lnTo>
                    <a:pt x="8260" y="13623"/>
                  </a:lnTo>
                  <a:lnTo>
                    <a:pt x="4061" y="28711"/>
                  </a:lnTo>
                  <a:lnTo>
                    <a:pt x="1429" y="53768"/>
                  </a:lnTo>
                  <a:lnTo>
                    <a:pt x="0" y="86425"/>
                  </a:lnTo>
                  <a:lnTo>
                    <a:pt x="363" y="123382"/>
                  </a:lnTo>
                  <a:lnTo>
                    <a:pt x="2475" y="157139"/>
                  </a:lnTo>
                  <a:lnTo>
                    <a:pt x="4448" y="179928"/>
                  </a:lnTo>
                  <a:lnTo>
                    <a:pt x="6112" y="193397"/>
                  </a:lnTo>
                  <a:lnTo>
                    <a:pt x="7767" y="201048"/>
                  </a:lnTo>
                  <a:lnTo>
                    <a:pt x="9601" y="205243"/>
                  </a:lnTo>
                  <a:lnTo>
                    <a:pt x="12097" y="206904"/>
                  </a:lnTo>
                  <a:lnTo>
                    <a:pt x="18423" y="204166"/>
                  </a:lnTo>
                  <a:lnTo>
                    <a:pt x="31898" y="192384"/>
                  </a:lnTo>
                  <a:lnTo>
                    <a:pt x="51989" y="169588"/>
                  </a:lnTo>
                  <a:lnTo>
                    <a:pt x="76187" y="140414"/>
                  </a:lnTo>
                  <a:lnTo>
                    <a:pt x="102915" y="109905"/>
                  </a:lnTo>
                  <a:lnTo>
                    <a:pt x="131733" y="79639"/>
                  </a:lnTo>
                  <a:lnTo>
                    <a:pt x="160479" y="52571"/>
                  </a:lnTo>
                  <a:lnTo>
                    <a:pt x="184715" y="338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74"/>
            <p:cNvSpPr/>
            <p:nvPr/>
          </p:nvSpPr>
          <p:spPr>
            <a:xfrm>
              <a:off x="11459530" y="621444"/>
              <a:ext cx="241405" cy="318238"/>
            </a:xfrm>
            <a:custGeom>
              <a:avLst/>
              <a:gdLst/>
              <a:ahLst/>
              <a:cxnLst/>
              <a:rect l="0" t="0" r="0" b="0"/>
              <a:pathLst>
                <a:path w="241405" h="318238">
                  <a:moveTo>
                    <a:pt x="12804" y="123623"/>
                  </a:moveTo>
                  <a:lnTo>
                    <a:pt x="3897" y="111524"/>
                  </a:lnTo>
                  <a:lnTo>
                    <a:pt x="158" y="93054"/>
                  </a:lnTo>
                  <a:lnTo>
                    <a:pt x="0" y="72067"/>
                  </a:lnTo>
                  <a:lnTo>
                    <a:pt x="3787" y="51085"/>
                  </a:lnTo>
                  <a:lnTo>
                    <a:pt x="12759" y="32265"/>
                  </a:lnTo>
                  <a:lnTo>
                    <a:pt x="27561" y="15471"/>
                  </a:lnTo>
                  <a:lnTo>
                    <a:pt x="42585" y="4011"/>
                  </a:lnTo>
                  <a:lnTo>
                    <a:pt x="57482" y="0"/>
                  </a:lnTo>
                  <a:lnTo>
                    <a:pt x="73894" y="3479"/>
                  </a:lnTo>
                  <a:lnTo>
                    <a:pt x="88833" y="14255"/>
                  </a:lnTo>
                  <a:lnTo>
                    <a:pt x="102180" y="33886"/>
                  </a:lnTo>
                  <a:lnTo>
                    <a:pt x="113706" y="60258"/>
                  </a:lnTo>
                  <a:lnTo>
                    <a:pt x="123862" y="92082"/>
                  </a:lnTo>
                  <a:lnTo>
                    <a:pt x="132562" y="127475"/>
                  </a:lnTo>
                  <a:lnTo>
                    <a:pt x="139026" y="164496"/>
                  </a:lnTo>
                  <a:lnTo>
                    <a:pt x="143034" y="202690"/>
                  </a:lnTo>
                  <a:lnTo>
                    <a:pt x="144605" y="238291"/>
                  </a:lnTo>
                  <a:lnTo>
                    <a:pt x="142880" y="266948"/>
                  </a:lnTo>
                  <a:lnTo>
                    <a:pt x="137806" y="289086"/>
                  </a:lnTo>
                  <a:lnTo>
                    <a:pt x="131824" y="304212"/>
                  </a:lnTo>
                  <a:lnTo>
                    <a:pt x="126467" y="313315"/>
                  </a:lnTo>
                  <a:lnTo>
                    <a:pt x="120891" y="317957"/>
                  </a:lnTo>
                  <a:lnTo>
                    <a:pt x="113047" y="318237"/>
                  </a:lnTo>
                  <a:lnTo>
                    <a:pt x="102588" y="313337"/>
                  </a:lnTo>
                  <a:lnTo>
                    <a:pt x="91415" y="303128"/>
                  </a:lnTo>
                  <a:lnTo>
                    <a:pt x="81311" y="286009"/>
                  </a:lnTo>
                  <a:lnTo>
                    <a:pt x="73917" y="264107"/>
                  </a:lnTo>
                  <a:lnTo>
                    <a:pt x="71829" y="240482"/>
                  </a:lnTo>
                  <a:lnTo>
                    <a:pt x="75454" y="215404"/>
                  </a:lnTo>
                  <a:lnTo>
                    <a:pt x="83038" y="194215"/>
                  </a:lnTo>
                  <a:lnTo>
                    <a:pt x="95605" y="176624"/>
                  </a:lnTo>
                  <a:lnTo>
                    <a:pt x="113364" y="162616"/>
                  </a:lnTo>
                  <a:lnTo>
                    <a:pt x="137509" y="152545"/>
                  </a:lnTo>
                  <a:lnTo>
                    <a:pt x="166628" y="144563"/>
                  </a:lnTo>
                  <a:lnTo>
                    <a:pt x="201188" y="138080"/>
                  </a:lnTo>
                  <a:lnTo>
                    <a:pt x="241404" y="132089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77"/>
          <p:cNvGrpSpPr/>
          <p:nvPr/>
        </p:nvGrpSpPr>
        <p:grpSpPr>
          <a:xfrm>
            <a:off x="5883001" y="880893"/>
            <a:ext cx="1580877" cy="967024"/>
            <a:chOff x="5883001" y="880893"/>
            <a:chExt cx="1580877" cy="967024"/>
          </a:xfrm>
        </p:grpSpPr>
        <p:sp>
          <p:nvSpPr>
            <p:cNvPr id="17" name="SMARTInkShape-375"/>
            <p:cNvSpPr/>
            <p:nvPr/>
          </p:nvSpPr>
          <p:spPr>
            <a:xfrm>
              <a:off x="5883001" y="1456267"/>
              <a:ext cx="410478" cy="391650"/>
            </a:xfrm>
            <a:custGeom>
              <a:avLst/>
              <a:gdLst/>
              <a:ahLst/>
              <a:cxnLst/>
              <a:rect l="0" t="0" r="0" b="0"/>
              <a:pathLst>
                <a:path w="410478" h="391650">
                  <a:moveTo>
                    <a:pt x="26732" y="118533"/>
                  </a:moveTo>
                  <a:lnTo>
                    <a:pt x="19052" y="112489"/>
                  </a:lnTo>
                  <a:lnTo>
                    <a:pt x="10705" y="106825"/>
                  </a:lnTo>
                  <a:lnTo>
                    <a:pt x="4717" y="102123"/>
                  </a:lnTo>
                  <a:lnTo>
                    <a:pt x="1503" y="98910"/>
                  </a:lnTo>
                  <a:lnTo>
                    <a:pt x="226" y="96697"/>
                  </a:lnTo>
                  <a:lnTo>
                    <a:pt x="0" y="94551"/>
                  </a:lnTo>
                  <a:lnTo>
                    <a:pt x="371" y="92124"/>
                  </a:lnTo>
                  <a:lnTo>
                    <a:pt x="1499" y="89916"/>
                  </a:lnTo>
                  <a:lnTo>
                    <a:pt x="4299" y="88098"/>
                  </a:lnTo>
                  <a:lnTo>
                    <a:pt x="13510" y="88138"/>
                  </a:lnTo>
                  <a:lnTo>
                    <a:pt x="33370" y="93466"/>
                  </a:lnTo>
                  <a:lnTo>
                    <a:pt x="61035" y="106537"/>
                  </a:lnTo>
                  <a:lnTo>
                    <a:pt x="93100" y="126739"/>
                  </a:lnTo>
                  <a:lnTo>
                    <a:pt x="126343" y="152017"/>
                  </a:lnTo>
                  <a:lnTo>
                    <a:pt x="160011" y="180823"/>
                  </a:lnTo>
                  <a:lnTo>
                    <a:pt x="194501" y="211879"/>
                  </a:lnTo>
                  <a:lnTo>
                    <a:pt x="229300" y="244134"/>
                  </a:lnTo>
                  <a:lnTo>
                    <a:pt x="264328" y="277370"/>
                  </a:lnTo>
                  <a:lnTo>
                    <a:pt x="301434" y="311663"/>
                  </a:lnTo>
                  <a:lnTo>
                    <a:pt x="336695" y="343037"/>
                  </a:lnTo>
                  <a:lnTo>
                    <a:pt x="363991" y="366035"/>
                  </a:lnTo>
                  <a:lnTo>
                    <a:pt x="383846" y="380529"/>
                  </a:lnTo>
                  <a:lnTo>
                    <a:pt x="397721" y="388684"/>
                  </a:lnTo>
                  <a:lnTo>
                    <a:pt x="406126" y="391649"/>
                  </a:lnTo>
                  <a:lnTo>
                    <a:pt x="410477" y="387379"/>
                  </a:lnTo>
                  <a:lnTo>
                    <a:pt x="410258" y="372783"/>
                  </a:lnTo>
                  <a:lnTo>
                    <a:pt x="403851" y="348735"/>
                  </a:lnTo>
                  <a:lnTo>
                    <a:pt x="392700" y="319640"/>
                  </a:lnTo>
                  <a:lnTo>
                    <a:pt x="379983" y="289034"/>
                  </a:lnTo>
                  <a:lnTo>
                    <a:pt x="366639" y="256984"/>
                  </a:lnTo>
                  <a:lnTo>
                    <a:pt x="352810" y="223653"/>
                  </a:lnTo>
                  <a:lnTo>
                    <a:pt x="339270" y="190507"/>
                  </a:lnTo>
                  <a:lnTo>
                    <a:pt x="326972" y="158469"/>
                  </a:lnTo>
                  <a:lnTo>
                    <a:pt x="316678" y="126327"/>
                  </a:lnTo>
                  <a:lnTo>
                    <a:pt x="308251" y="93061"/>
                  </a:lnTo>
                  <a:lnTo>
                    <a:pt x="302001" y="63104"/>
                  </a:lnTo>
                  <a:lnTo>
                    <a:pt x="299909" y="39942"/>
                  </a:lnTo>
                  <a:lnTo>
                    <a:pt x="301663" y="22908"/>
                  </a:lnTo>
                  <a:lnTo>
                    <a:pt x="304702" y="10504"/>
                  </a:lnTo>
                  <a:lnTo>
                    <a:pt x="308925" y="2952"/>
                  </a:lnTo>
                  <a:lnTo>
                    <a:pt x="314599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76"/>
            <p:cNvSpPr/>
            <p:nvPr/>
          </p:nvSpPr>
          <p:spPr>
            <a:xfrm>
              <a:off x="6341573" y="1591733"/>
              <a:ext cx="16895" cy="8468"/>
            </a:xfrm>
            <a:custGeom>
              <a:avLst/>
              <a:gdLst/>
              <a:ahLst/>
              <a:cxnLst/>
              <a:rect l="0" t="0" r="0" b="0"/>
              <a:pathLst>
                <a:path w="16895" h="8468">
                  <a:moveTo>
                    <a:pt x="16894" y="8467"/>
                  </a:moveTo>
                  <a:lnTo>
                    <a:pt x="0" y="8467"/>
                  </a:lnTo>
                  <a:lnTo>
                    <a:pt x="8427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77"/>
            <p:cNvSpPr/>
            <p:nvPr/>
          </p:nvSpPr>
          <p:spPr>
            <a:xfrm>
              <a:off x="6377468" y="1625600"/>
              <a:ext cx="31800" cy="30942"/>
            </a:xfrm>
            <a:custGeom>
              <a:avLst/>
              <a:gdLst/>
              <a:ahLst/>
              <a:cxnLst/>
              <a:rect l="0" t="0" r="0" b="0"/>
              <a:pathLst>
                <a:path w="31800" h="30942">
                  <a:moveTo>
                    <a:pt x="31799" y="25400"/>
                  </a:moveTo>
                  <a:lnTo>
                    <a:pt x="22036" y="26230"/>
                  </a:lnTo>
                  <a:lnTo>
                    <a:pt x="15389" y="28349"/>
                  </a:lnTo>
                  <a:lnTo>
                    <a:pt x="9967" y="30139"/>
                  </a:lnTo>
                  <a:lnTo>
                    <a:pt x="6007" y="30941"/>
                  </a:lnTo>
                  <a:lnTo>
                    <a:pt x="3141" y="30402"/>
                  </a:lnTo>
                  <a:lnTo>
                    <a:pt x="1014" y="28215"/>
                  </a:lnTo>
                  <a:lnTo>
                    <a:pt x="0" y="24733"/>
                  </a:lnTo>
                  <a:lnTo>
                    <a:pt x="463" y="20458"/>
                  </a:lnTo>
                  <a:lnTo>
                    <a:pt x="1804" y="15504"/>
                  </a:lnTo>
                  <a:lnTo>
                    <a:pt x="3877" y="9110"/>
                  </a:lnTo>
                  <a:lnTo>
                    <a:pt x="6399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78"/>
            <p:cNvSpPr/>
            <p:nvPr/>
          </p:nvSpPr>
          <p:spPr>
            <a:xfrm>
              <a:off x="6414012" y="1210733"/>
              <a:ext cx="401655" cy="426075"/>
            </a:xfrm>
            <a:custGeom>
              <a:avLst/>
              <a:gdLst/>
              <a:ahLst/>
              <a:cxnLst/>
              <a:rect l="0" t="0" r="0" b="0"/>
              <a:pathLst>
                <a:path w="401655" h="426075">
                  <a:moveTo>
                    <a:pt x="12188" y="0"/>
                  </a:moveTo>
                  <a:lnTo>
                    <a:pt x="6999" y="9205"/>
                  </a:lnTo>
                  <a:lnTo>
                    <a:pt x="2299" y="32256"/>
                  </a:lnTo>
                  <a:lnTo>
                    <a:pt x="0" y="62979"/>
                  </a:lnTo>
                  <a:lnTo>
                    <a:pt x="619" y="95967"/>
                  </a:lnTo>
                  <a:lnTo>
                    <a:pt x="4588" y="130390"/>
                  </a:lnTo>
                  <a:lnTo>
                    <a:pt x="12552" y="166305"/>
                  </a:lnTo>
                  <a:lnTo>
                    <a:pt x="25240" y="203137"/>
                  </a:lnTo>
                  <a:lnTo>
                    <a:pt x="42793" y="239715"/>
                  </a:lnTo>
                  <a:lnTo>
                    <a:pt x="64918" y="274938"/>
                  </a:lnTo>
                  <a:lnTo>
                    <a:pt x="91370" y="307859"/>
                  </a:lnTo>
                  <a:lnTo>
                    <a:pt x="121687" y="337835"/>
                  </a:lnTo>
                  <a:lnTo>
                    <a:pt x="154595" y="364546"/>
                  </a:lnTo>
                  <a:lnTo>
                    <a:pt x="188593" y="387040"/>
                  </a:lnTo>
                  <a:lnTo>
                    <a:pt x="222614" y="403965"/>
                  </a:lnTo>
                  <a:lnTo>
                    <a:pt x="256823" y="415453"/>
                  </a:lnTo>
                  <a:lnTo>
                    <a:pt x="289849" y="422661"/>
                  </a:lnTo>
                  <a:lnTo>
                    <a:pt x="317892" y="426074"/>
                  </a:lnTo>
                  <a:lnTo>
                    <a:pt x="342489" y="423975"/>
                  </a:lnTo>
                  <a:lnTo>
                    <a:pt x="366160" y="417507"/>
                  </a:lnTo>
                  <a:lnTo>
                    <a:pt x="387137" y="407879"/>
                  </a:lnTo>
                  <a:lnTo>
                    <a:pt x="401654" y="3979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79"/>
            <p:cNvSpPr/>
            <p:nvPr/>
          </p:nvSpPr>
          <p:spPr>
            <a:xfrm>
              <a:off x="6595182" y="1228472"/>
              <a:ext cx="279752" cy="262626"/>
            </a:xfrm>
            <a:custGeom>
              <a:avLst/>
              <a:gdLst/>
              <a:ahLst/>
              <a:cxnLst/>
              <a:rect l="0" t="0" r="0" b="0"/>
              <a:pathLst>
                <a:path w="279752" h="262626">
                  <a:moveTo>
                    <a:pt x="25752" y="193928"/>
                  </a:moveTo>
                  <a:lnTo>
                    <a:pt x="15060" y="177262"/>
                  </a:lnTo>
                  <a:lnTo>
                    <a:pt x="4849" y="151673"/>
                  </a:lnTo>
                  <a:lnTo>
                    <a:pt x="0" y="123576"/>
                  </a:lnTo>
                  <a:lnTo>
                    <a:pt x="370" y="92842"/>
                  </a:lnTo>
                  <a:lnTo>
                    <a:pt x="6155" y="62526"/>
                  </a:lnTo>
                  <a:lnTo>
                    <a:pt x="15283" y="35949"/>
                  </a:lnTo>
                  <a:lnTo>
                    <a:pt x="24097" y="17663"/>
                  </a:lnTo>
                  <a:lnTo>
                    <a:pt x="33030" y="6571"/>
                  </a:lnTo>
                  <a:lnTo>
                    <a:pt x="42424" y="1135"/>
                  </a:lnTo>
                  <a:lnTo>
                    <a:pt x="51821" y="0"/>
                  </a:lnTo>
                  <a:lnTo>
                    <a:pt x="62736" y="5936"/>
                  </a:lnTo>
                  <a:lnTo>
                    <a:pt x="76688" y="23105"/>
                  </a:lnTo>
                  <a:lnTo>
                    <a:pt x="90888" y="48437"/>
                  </a:lnTo>
                  <a:lnTo>
                    <a:pt x="104155" y="77766"/>
                  </a:lnTo>
                  <a:lnTo>
                    <a:pt x="116830" y="109157"/>
                  </a:lnTo>
                  <a:lnTo>
                    <a:pt x="128470" y="141597"/>
                  </a:lnTo>
                  <a:lnTo>
                    <a:pt x="139111" y="175425"/>
                  </a:lnTo>
                  <a:lnTo>
                    <a:pt x="148064" y="208022"/>
                  </a:lnTo>
                  <a:lnTo>
                    <a:pt x="154122" y="232641"/>
                  </a:lnTo>
                  <a:lnTo>
                    <a:pt x="158032" y="248146"/>
                  </a:lnTo>
                  <a:lnTo>
                    <a:pt x="161265" y="257437"/>
                  </a:lnTo>
                  <a:lnTo>
                    <a:pt x="164836" y="262625"/>
                  </a:lnTo>
                  <a:lnTo>
                    <a:pt x="172874" y="259976"/>
                  </a:lnTo>
                  <a:lnTo>
                    <a:pt x="190660" y="244117"/>
                  </a:lnTo>
                  <a:lnTo>
                    <a:pt x="214436" y="219976"/>
                  </a:lnTo>
                  <a:lnTo>
                    <a:pt x="244166" y="188488"/>
                  </a:lnTo>
                  <a:lnTo>
                    <a:pt x="279751" y="15159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0"/>
            <p:cNvSpPr/>
            <p:nvPr/>
          </p:nvSpPr>
          <p:spPr>
            <a:xfrm>
              <a:off x="7010400" y="1346200"/>
              <a:ext cx="42335" cy="118534"/>
            </a:xfrm>
            <a:custGeom>
              <a:avLst/>
              <a:gdLst/>
              <a:ahLst/>
              <a:cxnLst/>
              <a:rect l="0" t="0" r="0" b="0"/>
              <a:pathLst>
                <a:path w="42335" h="118534">
                  <a:moveTo>
                    <a:pt x="0" y="0"/>
                  </a:moveTo>
                  <a:lnTo>
                    <a:pt x="798" y="9756"/>
                  </a:lnTo>
                  <a:lnTo>
                    <a:pt x="3866" y="20548"/>
                  </a:lnTo>
                  <a:lnTo>
                    <a:pt x="10859" y="41126"/>
                  </a:lnTo>
                  <a:lnTo>
                    <a:pt x="20577" y="65501"/>
                  </a:lnTo>
                  <a:lnTo>
                    <a:pt x="29691" y="87051"/>
                  </a:lnTo>
                  <a:lnTo>
                    <a:pt x="37202" y="104645"/>
                  </a:lnTo>
                  <a:lnTo>
                    <a:pt x="42334" y="1185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81"/>
            <p:cNvSpPr/>
            <p:nvPr/>
          </p:nvSpPr>
          <p:spPr>
            <a:xfrm>
              <a:off x="7004692" y="1048177"/>
              <a:ext cx="275924" cy="293108"/>
            </a:xfrm>
            <a:custGeom>
              <a:avLst/>
              <a:gdLst/>
              <a:ahLst/>
              <a:cxnLst/>
              <a:rect l="0" t="0" r="0" b="0"/>
              <a:pathLst>
                <a:path w="275924" h="293108">
                  <a:moveTo>
                    <a:pt x="5708" y="103290"/>
                  </a:moveTo>
                  <a:lnTo>
                    <a:pt x="5375" y="99823"/>
                  </a:lnTo>
                  <a:lnTo>
                    <a:pt x="4272" y="98138"/>
                  </a:lnTo>
                  <a:lnTo>
                    <a:pt x="2840" y="96932"/>
                  </a:lnTo>
                  <a:lnTo>
                    <a:pt x="1366" y="95335"/>
                  </a:lnTo>
                  <a:lnTo>
                    <a:pt x="0" y="91144"/>
                  </a:lnTo>
                  <a:lnTo>
                    <a:pt x="580" y="80815"/>
                  </a:lnTo>
                  <a:lnTo>
                    <a:pt x="5889" y="64240"/>
                  </a:lnTo>
                  <a:lnTo>
                    <a:pt x="16966" y="44714"/>
                  </a:lnTo>
                  <a:lnTo>
                    <a:pt x="32056" y="25944"/>
                  </a:lnTo>
                  <a:lnTo>
                    <a:pt x="47820" y="12069"/>
                  </a:lnTo>
                  <a:lnTo>
                    <a:pt x="62787" y="3754"/>
                  </a:lnTo>
                  <a:lnTo>
                    <a:pt x="74691" y="0"/>
                  </a:lnTo>
                  <a:lnTo>
                    <a:pt x="83999" y="470"/>
                  </a:lnTo>
                  <a:lnTo>
                    <a:pt x="93079" y="9087"/>
                  </a:lnTo>
                  <a:lnTo>
                    <a:pt x="101722" y="29139"/>
                  </a:lnTo>
                  <a:lnTo>
                    <a:pt x="107835" y="57329"/>
                  </a:lnTo>
                  <a:lnTo>
                    <a:pt x="110259" y="87428"/>
                  </a:lnTo>
                  <a:lnTo>
                    <a:pt x="109761" y="112811"/>
                  </a:lnTo>
                  <a:lnTo>
                    <a:pt x="108798" y="128722"/>
                  </a:lnTo>
                  <a:lnTo>
                    <a:pt x="108550" y="134999"/>
                  </a:lnTo>
                  <a:lnTo>
                    <a:pt x="111957" y="132271"/>
                  </a:lnTo>
                  <a:lnTo>
                    <a:pt x="120280" y="122337"/>
                  </a:lnTo>
                  <a:lnTo>
                    <a:pt x="130878" y="112485"/>
                  </a:lnTo>
                  <a:lnTo>
                    <a:pt x="144290" y="105191"/>
                  </a:lnTo>
                  <a:lnTo>
                    <a:pt x="161904" y="101897"/>
                  </a:lnTo>
                  <a:lnTo>
                    <a:pt x="185313" y="105624"/>
                  </a:lnTo>
                  <a:lnTo>
                    <a:pt x="211465" y="116053"/>
                  </a:lnTo>
                  <a:lnTo>
                    <a:pt x="234570" y="130978"/>
                  </a:lnTo>
                  <a:lnTo>
                    <a:pt x="253394" y="150999"/>
                  </a:lnTo>
                  <a:lnTo>
                    <a:pt x="266560" y="172746"/>
                  </a:lnTo>
                  <a:lnTo>
                    <a:pt x="273705" y="196095"/>
                  </a:lnTo>
                  <a:lnTo>
                    <a:pt x="275923" y="221736"/>
                  </a:lnTo>
                  <a:lnTo>
                    <a:pt x="275468" y="244085"/>
                  </a:lnTo>
                  <a:lnTo>
                    <a:pt x="273241" y="260717"/>
                  </a:lnTo>
                  <a:lnTo>
                    <a:pt x="268832" y="273282"/>
                  </a:lnTo>
                  <a:lnTo>
                    <a:pt x="262781" y="282546"/>
                  </a:lnTo>
                  <a:lnTo>
                    <a:pt x="254556" y="288864"/>
                  </a:lnTo>
                  <a:lnTo>
                    <a:pt x="243757" y="292504"/>
                  </a:lnTo>
                  <a:lnTo>
                    <a:pt x="232483" y="293107"/>
                  </a:lnTo>
                  <a:lnTo>
                    <a:pt x="221317" y="291497"/>
                  </a:lnTo>
                  <a:lnTo>
                    <a:pt x="210513" y="287512"/>
                  </a:lnTo>
                  <a:lnTo>
                    <a:pt x="200442" y="28109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82"/>
            <p:cNvSpPr/>
            <p:nvPr/>
          </p:nvSpPr>
          <p:spPr>
            <a:xfrm>
              <a:off x="7095067" y="880893"/>
              <a:ext cx="368811" cy="482241"/>
            </a:xfrm>
            <a:custGeom>
              <a:avLst/>
              <a:gdLst/>
              <a:ahLst/>
              <a:cxnLst/>
              <a:rect l="0" t="0" r="0" b="0"/>
              <a:pathLst>
                <a:path w="368811" h="482241">
                  <a:moveTo>
                    <a:pt x="0" y="25040"/>
                  </a:moveTo>
                  <a:lnTo>
                    <a:pt x="334" y="21574"/>
                  </a:lnTo>
                  <a:lnTo>
                    <a:pt x="1584" y="19822"/>
                  </a:lnTo>
                  <a:lnTo>
                    <a:pt x="8482" y="16216"/>
                  </a:lnTo>
                  <a:lnTo>
                    <a:pt x="25106" y="9157"/>
                  </a:lnTo>
                  <a:lnTo>
                    <a:pt x="46858" y="2697"/>
                  </a:lnTo>
                  <a:lnTo>
                    <a:pt x="72378" y="0"/>
                  </a:lnTo>
                  <a:lnTo>
                    <a:pt x="102292" y="2674"/>
                  </a:lnTo>
                  <a:lnTo>
                    <a:pt x="134572" y="10125"/>
                  </a:lnTo>
                  <a:lnTo>
                    <a:pt x="166806" y="22445"/>
                  </a:lnTo>
                  <a:lnTo>
                    <a:pt x="199815" y="41739"/>
                  </a:lnTo>
                  <a:lnTo>
                    <a:pt x="231177" y="66684"/>
                  </a:lnTo>
                  <a:lnTo>
                    <a:pt x="257983" y="94879"/>
                  </a:lnTo>
                  <a:lnTo>
                    <a:pt x="280659" y="126069"/>
                  </a:lnTo>
                  <a:lnTo>
                    <a:pt x="300067" y="160015"/>
                  </a:lnTo>
                  <a:lnTo>
                    <a:pt x="316398" y="196072"/>
                  </a:lnTo>
                  <a:lnTo>
                    <a:pt x="329791" y="233409"/>
                  </a:lnTo>
                  <a:lnTo>
                    <a:pt x="341183" y="270941"/>
                  </a:lnTo>
                  <a:lnTo>
                    <a:pt x="351127" y="307104"/>
                  </a:lnTo>
                  <a:lnTo>
                    <a:pt x="359055" y="342008"/>
                  </a:lnTo>
                  <a:lnTo>
                    <a:pt x="364679" y="377554"/>
                  </a:lnTo>
                  <a:lnTo>
                    <a:pt x="368348" y="413412"/>
                  </a:lnTo>
                  <a:lnTo>
                    <a:pt x="368810" y="448775"/>
                  </a:lnTo>
                  <a:lnTo>
                    <a:pt x="364067" y="48224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78"/>
          <p:cNvGrpSpPr/>
          <p:nvPr/>
        </p:nvGrpSpPr>
        <p:grpSpPr>
          <a:xfrm>
            <a:off x="6066150" y="3442362"/>
            <a:ext cx="2358185" cy="2046466"/>
            <a:chOff x="6066150" y="3442362"/>
            <a:chExt cx="2358185" cy="2046466"/>
          </a:xfrm>
        </p:grpSpPr>
        <p:sp>
          <p:nvSpPr>
            <p:cNvPr id="26" name="SMARTInkShape-383"/>
            <p:cNvSpPr/>
            <p:nvPr/>
          </p:nvSpPr>
          <p:spPr>
            <a:xfrm>
              <a:off x="6066150" y="3578290"/>
              <a:ext cx="241518" cy="240178"/>
            </a:xfrm>
            <a:custGeom>
              <a:avLst/>
              <a:gdLst/>
              <a:ahLst/>
              <a:cxnLst/>
              <a:rect l="0" t="0" r="0" b="0"/>
              <a:pathLst>
                <a:path w="241518" h="240178">
                  <a:moveTo>
                    <a:pt x="12917" y="214777"/>
                  </a:moveTo>
                  <a:lnTo>
                    <a:pt x="9448" y="215121"/>
                  </a:lnTo>
                  <a:lnTo>
                    <a:pt x="7620" y="216646"/>
                  </a:lnTo>
                  <a:lnTo>
                    <a:pt x="5283" y="219972"/>
                  </a:lnTo>
                  <a:lnTo>
                    <a:pt x="2008" y="225413"/>
                  </a:lnTo>
                  <a:lnTo>
                    <a:pt x="0" y="230646"/>
                  </a:lnTo>
                  <a:lnTo>
                    <a:pt x="143" y="232553"/>
                  </a:lnTo>
                  <a:lnTo>
                    <a:pt x="2651" y="228548"/>
                  </a:lnTo>
                  <a:lnTo>
                    <a:pt x="8715" y="214256"/>
                  </a:lnTo>
                  <a:lnTo>
                    <a:pt x="17299" y="190058"/>
                  </a:lnTo>
                  <a:lnTo>
                    <a:pt x="26104" y="160467"/>
                  </a:lnTo>
                  <a:lnTo>
                    <a:pt x="34535" y="128469"/>
                  </a:lnTo>
                  <a:lnTo>
                    <a:pt x="42931" y="94990"/>
                  </a:lnTo>
                  <a:lnTo>
                    <a:pt x="51095" y="63770"/>
                  </a:lnTo>
                  <a:lnTo>
                    <a:pt x="60554" y="39262"/>
                  </a:lnTo>
                  <a:lnTo>
                    <a:pt x="72130" y="20810"/>
                  </a:lnTo>
                  <a:lnTo>
                    <a:pt x="83097" y="8831"/>
                  </a:lnTo>
                  <a:lnTo>
                    <a:pt x="92044" y="2369"/>
                  </a:lnTo>
                  <a:lnTo>
                    <a:pt x="99309" y="0"/>
                  </a:lnTo>
                  <a:lnTo>
                    <a:pt x="105649" y="19"/>
                  </a:lnTo>
                  <a:lnTo>
                    <a:pt x="111653" y="1667"/>
                  </a:lnTo>
                  <a:lnTo>
                    <a:pt x="120578" y="9512"/>
                  </a:lnTo>
                  <a:lnTo>
                    <a:pt x="134682" y="26449"/>
                  </a:lnTo>
                  <a:lnTo>
                    <a:pt x="150798" y="49175"/>
                  </a:lnTo>
                  <a:lnTo>
                    <a:pt x="167945" y="77504"/>
                  </a:lnTo>
                  <a:lnTo>
                    <a:pt x="185735" y="110155"/>
                  </a:lnTo>
                  <a:lnTo>
                    <a:pt x="202164" y="143128"/>
                  </a:lnTo>
                  <a:lnTo>
                    <a:pt x="214828" y="170844"/>
                  </a:lnTo>
                  <a:lnTo>
                    <a:pt x="224116" y="193276"/>
                  </a:lnTo>
                  <a:lnTo>
                    <a:pt x="231915" y="212643"/>
                  </a:lnTo>
                  <a:lnTo>
                    <a:pt x="237950" y="228521"/>
                  </a:lnTo>
                  <a:lnTo>
                    <a:pt x="241517" y="24017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4"/>
            <p:cNvSpPr/>
            <p:nvPr/>
          </p:nvSpPr>
          <p:spPr>
            <a:xfrm>
              <a:off x="6163734" y="3442362"/>
              <a:ext cx="2260601" cy="2046466"/>
            </a:xfrm>
            <a:custGeom>
              <a:avLst/>
              <a:gdLst/>
              <a:ahLst/>
              <a:cxnLst/>
              <a:rect l="0" t="0" r="0" b="0"/>
              <a:pathLst>
                <a:path w="2260601" h="2046466">
                  <a:moveTo>
                    <a:pt x="0" y="155971"/>
                  </a:moveTo>
                  <a:lnTo>
                    <a:pt x="768" y="169744"/>
                  </a:lnTo>
                  <a:lnTo>
                    <a:pt x="2688" y="178546"/>
                  </a:lnTo>
                  <a:lnTo>
                    <a:pt x="5109" y="190071"/>
                  </a:lnTo>
                  <a:lnTo>
                    <a:pt x="7986" y="205394"/>
                  </a:lnTo>
                  <a:lnTo>
                    <a:pt x="11798" y="224629"/>
                  </a:lnTo>
                  <a:lnTo>
                    <a:pt x="16445" y="251619"/>
                  </a:lnTo>
                  <a:lnTo>
                    <a:pt x="20420" y="284430"/>
                  </a:lnTo>
                  <a:lnTo>
                    <a:pt x="24308" y="320327"/>
                  </a:lnTo>
                  <a:lnTo>
                    <a:pt x="29229" y="356758"/>
                  </a:lnTo>
                  <a:lnTo>
                    <a:pt x="34387" y="392078"/>
                  </a:lnTo>
                  <a:lnTo>
                    <a:pt x="39300" y="426555"/>
                  </a:lnTo>
                  <a:lnTo>
                    <a:pt x="43973" y="460659"/>
                  </a:lnTo>
                  <a:lnTo>
                    <a:pt x="48795" y="494985"/>
                  </a:lnTo>
                  <a:lnTo>
                    <a:pt x="54176" y="530636"/>
                  </a:lnTo>
                  <a:lnTo>
                    <a:pt x="59557" y="568356"/>
                  </a:lnTo>
                  <a:lnTo>
                    <a:pt x="64953" y="607541"/>
                  </a:lnTo>
                  <a:lnTo>
                    <a:pt x="71052" y="646901"/>
                  </a:lnTo>
                  <a:lnTo>
                    <a:pt x="77607" y="684453"/>
                  </a:lnTo>
                  <a:lnTo>
                    <a:pt x="83928" y="718975"/>
                  </a:lnTo>
                  <a:lnTo>
                    <a:pt x="89949" y="751640"/>
                  </a:lnTo>
                  <a:lnTo>
                    <a:pt x="95783" y="783020"/>
                  </a:lnTo>
                  <a:lnTo>
                    <a:pt x="101529" y="813344"/>
                  </a:lnTo>
                  <a:lnTo>
                    <a:pt x="107583" y="842876"/>
                  </a:lnTo>
                  <a:lnTo>
                    <a:pt x="114500" y="872014"/>
                  </a:lnTo>
                  <a:lnTo>
                    <a:pt x="122020" y="901476"/>
                  </a:lnTo>
                  <a:lnTo>
                    <a:pt x="129763" y="931589"/>
                  </a:lnTo>
                  <a:lnTo>
                    <a:pt x="137939" y="961778"/>
                  </a:lnTo>
                  <a:lnTo>
                    <a:pt x="146273" y="991565"/>
                  </a:lnTo>
                  <a:lnTo>
                    <a:pt x="154153" y="1020855"/>
                  </a:lnTo>
                  <a:lnTo>
                    <a:pt x="161511" y="1049743"/>
                  </a:lnTo>
                  <a:lnTo>
                    <a:pt x="168963" y="1078357"/>
                  </a:lnTo>
                  <a:lnTo>
                    <a:pt x="177222" y="1106800"/>
                  </a:lnTo>
                  <a:lnTo>
                    <a:pt x="186440" y="1135144"/>
                  </a:lnTo>
                  <a:lnTo>
                    <a:pt x="196435" y="1163432"/>
                  </a:lnTo>
                  <a:lnTo>
                    <a:pt x="206962" y="1191689"/>
                  </a:lnTo>
                  <a:lnTo>
                    <a:pt x="217819" y="1219929"/>
                  </a:lnTo>
                  <a:lnTo>
                    <a:pt x="228870" y="1248161"/>
                  </a:lnTo>
                  <a:lnTo>
                    <a:pt x="240053" y="1276444"/>
                  </a:lnTo>
                  <a:lnTo>
                    <a:pt x="252092" y="1306716"/>
                  </a:lnTo>
                  <a:lnTo>
                    <a:pt x="265928" y="1341361"/>
                  </a:lnTo>
                  <a:lnTo>
                    <a:pt x="281530" y="1379117"/>
                  </a:lnTo>
                  <a:lnTo>
                    <a:pt x="298972" y="1417896"/>
                  </a:lnTo>
                  <a:lnTo>
                    <a:pt x="317932" y="1456662"/>
                  </a:lnTo>
                  <a:lnTo>
                    <a:pt x="337864" y="1494866"/>
                  </a:lnTo>
                  <a:lnTo>
                    <a:pt x="358390" y="1531845"/>
                  </a:lnTo>
                  <a:lnTo>
                    <a:pt x="379215" y="1567635"/>
                  </a:lnTo>
                  <a:lnTo>
                    <a:pt x="400263" y="1602613"/>
                  </a:lnTo>
                  <a:lnTo>
                    <a:pt x="422891" y="1638048"/>
                  </a:lnTo>
                  <a:lnTo>
                    <a:pt x="448548" y="1675346"/>
                  </a:lnTo>
                  <a:lnTo>
                    <a:pt x="477089" y="1713601"/>
                  </a:lnTo>
                  <a:lnTo>
                    <a:pt x="508725" y="1751097"/>
                  </a:lnTo>
                  <a:lnTo>
                    <a:pt x="541942" y="1787294"/>
                  </a:lnTo>
                  <a:lnTo>
                    <a:pt x="575682" y="1822111"/>
                  </a:lnTo>
                  <a:lnTo>
                    <a:pt x="609553" y="1855193"/>
                  </a:lnTo>
                  <a:lnTo>
                    <a:pt x="643603" y="1886185"/>
                  </a:lnTo>
                  <a:lnTo>
                    <a:pt x="678968" y="1914761"/>
                  </a:lnTo>
                  <a:lnTo>
                    <a:pt x="716527" y="1941006"/>
                  </a:lnTo>
                  <a:lnTo>
                    <a:pt x="754824" y="1964654"/>
                  </a:lnTo>
                  <a:lnTo>
                    <a:pt x="792946" y="1985042"/>
                  </a:lnTo>
                  <a:lnTo>
                    <a:pt x="828684" y="2001958"/>
                  </a:lnTo>
                  <a:lnTo>
                    <a:pt x="861433" y="2015246"/>
                  </a:lnTo>
                  <a:lnTo>
                    <a:pt x="895897" y="2025687"/>
                  </a:lnTo>
                  <a:lnTo>
                    <a:pt x="931693" y="2033408"/>
                  </a:lnTo>
                  <a:lnTo>
                    <a:pt x="967642" y="2039103"/>
                  </a:lnTo>
                  <a:lnTo>
                    <a:pt x="1003584" y="2043797"/>
                  </a:lnTo>
                  <a:lnTo>
                    <a:pt x="1038426" y="2046376"/>
                  </a:lnTo>
                  <a:lnTo>
                    <a:pt x="1072555" y="2046465"/>
                  </a:lnTo>
                  <a:lnTo>
                    <a:pt x="1106333" y="2044609"/>
                  </a:lnTo>
                  <a:lnTo>
                    <a:pt x="1141005" y="2040326"/>
                  </a:lnTo>
                  <a:lnTo>
                    <a:pt x="1177191" y="2033426"/>
                  </a:lnTo>
                  <a:lnTo>
                    <a:pt x="1214070" y="2023976"/>
                  </a:lnTo>
                  <a:lnTo>
                    <a:pt x="1251359" y="2012183"/>
                  </a:lnTo>
                  <a:lnTo>
                    <a:pt x="1287476" y="1998948"/>
                  </a:lnTo>
                  <a:lnTo>
                    <a:pt x="1322522" y="1984440"/>
                  </a:lnTo>
                  <a:lnTo>
                    <a:pt x="1356984" y="1968268"/>
                  </a:lnTo>
                  <a:lnTo>
                    <a:pt x="1391923" y="1948480"/>
                  </a:lnTo>
                  <a:lnTo>
                    <a:pt x="1428582" y="1923590"/>
                  </a:lnTo>
                  <a:lnTo>
                    <a:pt x="1466781" y="1894151"/>
                  </a:lnTo>
                  <a:lnTo>
                    <a:pt x="1504889" y="1862306"/>
                  </a:lnTo>
                  <a:lnTo>
                    <a:pt x="1542088" y="1829355"/>
                  </a:lnTo>
                  <a:lnTo>
                    <a:pt x="1578517" y="1794603"/>
                  </a:lnTo>
                  <a:lnTo>
                    <a:pt x="1612539" y="1759869"/>
                  </a:lnTo>
                  <a:lnTo>
                    <a:pt x="1643676" y="1725526"/>
                  </a:lnTo>
                  <a:lnTo>
                    <a:pt x="1672487" y="1691284"/>
                  </a:lnTo>
                  <a:lnTo>
                    <a:pt x="1699772" y="1656174"/>
                  </a:lnTo>
                  <a:lnTo>
                    <a:pt x="1726169" y="1619107"/>
                  </a:lnTo>
                  <a:lnTo>
                    <a:pt x="1752079" y="1580070"/>
                  </a:lnTo>
                  <a:lnTo>
                    <a:pt x="1777583" y="1539614"/>
                  </a:lnTo>
                  <a:lnTo>
                    <a:pt x="1801973" y="1498291"/>
                  </a:lnTo>
                  <a:lnTo>
                    <a:pt x="1824406" y="1456538"/>
                  </a:lnTo>
                  <a:lnTo>
                    <a:pt x="1844665" y="1416510"/>
                  </a:lnTo>
                  <a:lnTo>
                    <a:pt x="1862565" y="1380373"/>
                  </a:lnTo>
                  <a:lnTo>
                    <a:pt x="1878391" y="1346758"/>
                  </a:lnTo>
                  <a:lnTo>
                    <a:pt x="1892576" y="1314534"/>
                  </a:lnTo>
                  <a:lnTo>
                    <a:pt x="1905608" y="1283145"/>
                  </a:lnTo>
                  <a:lnTo>
                    <a:pt x="1917901" y="1251860"/>
                  </a:lnTo>
                  <a:lnTo>
                    <a:pt x="1929741" y="1220676"/>
                  </a:lnTo>
                  <a:lnTo>
                    <a:pt x="1940968" y="1189726"/>
                  </a:lnTo>
                  <a:lnTo>
                    <a:pt x="1951168" y="1158620"/>
                  </a:lnTo>
                  <a:lnTo>
                    <a:pt x="1960688" y="1127505"/>
                  </a:lnTo>
                  <a:lnTo>
                    <a:pt x="1970291" y="1096580"/>
                  </a:lnTo>
                  <a:lnTo>
                    <a:pt x="1980180" y="1065483"/>
                  </a:lnTo>
                  <a:lnTo>
                    <a:pt x="1989835" y="1034372"/>
                  </a:lnTo>
                  <a:lnTo>
                    <a:pt x="1998604" y="1003448"/>
                  </a:lnTo>
                  <a:lnTo>
                    <a:pt x="2006370" y="972351"/>
                  </a:lnTo>
                  <a:lnTo>
                    <a:pt x="2013335" y="941239"/>
                  </a:lnTo>
                  <a:lnTo>
                    <a:pt x="2019756" y="910311"/>
                  </a:lnTo>
                  <a:lnTo>
                    <a:pt x="2025839" y="879067"/>
                  </a:lnTo>
                  <a:lnTo>
                    <a:pt x="2031725" y="847163"/>
                  </a:lnTo>
                  <a:lnTo>
                    <a:pt x="2037500" y="814951"/>
                  </a:lnTo>
                  <a:lnTo>
                    <a:pt x="2043213" y="783123"/>
                  </a:lnTo>
                  <a:lnTo>
                    <a:pt x="2048884" y="751579"/>
                  </a:lnTo>
                  <a:lnTo>
                    <a:pt x="2054180" y="720063"/>
                  </a:lnTo>
                  <a:lnTo>
                    <a:pt x="2058582" y="688866"/>
                  </a:lnTo>
                  <a:lnTo>
                    <a:pt x="2062366" y="657772"/>
                  </a:lnTo>
                  <a:lnTo>
                    <a:pt x="2065919" y="626544"/>
                  </a:lnTo>
                  <a:lnTo>
                    <a:pt x="2069036" y="595518"/>
                  </a:lnTo>
                  <a:lnTo>
                    <a:pt x="2071982" y="564523"/>
                  </a:lnTo>
                  <a:lnTo>
                    <a:pt x="2075024" y="533353"/>
                  </a:lnTo>
                  <a:lnTo>
                    <a:pt x="2077702" y="502503"/>
                  </a:lnTo>
                  <a:lnTo>
                    <a:pt x="2079683" y="472326"/>
                  </a:lnTo>
                  <a:lnTo>
                    <a:pt x="2080986" y="442814"/>
                  </a:lnTo>
                  <a:lnTo>
                    <a:pt x="2081781" y="413805"/>
                  </a:lnTo>
                  <a:lnTo>
                    <a:pt x="2082242" y="385126"/>
                  </a:lnTo>
                  <a:lnTo>
                    <a:pt x="2082500" y="356602"/>
                  </a:lnTo>
                  <a:lnTo>
                    <a:pt x="2082641" y="326572"/>
                  </a:lnTo>
                  <a:lnTo>
                    <a:pt x="2082718" y="293599"/>
                  </a:lnTo>
                  <a:lnTo>
                    <a:pt x="2082757" y="259287"/>
                  </a:lnTo>
                  <a:lnTo>
                    <a:pt x="2082779" y="224787"/>
                  </a:lnTo>
                  <a:lnTo>
                    <a:pt x="2082789" y="190425"/>
                  </a:lnTo>
                  <a:lnTo>
                    <a:pt x="2082794" y="155301"/>
                  </a:lnTo>
                  <a:lnTo>
                    <a:pt x="2082797" y="118691"/>
                  </a:lnTo>
                  <a:lnTo>
                    <a:pt x="2082798" y="81442"/>
                  </a:lnTo>
                  <a:lnTo>
                    <a:pt x="2082770" y="46566"/>
                  </a:lnTo>
                  <a:lnTo>
                    <a:pt x="2081708" y="20174"/>
                  </a:lnTo>
                  <a:lnTo>
                    <a:pt x="2078236" y="5231"/>
                  </a:lnTo>
                  <a:lnTo>
                    <a:pt x="2072821" y="897"/>
                  </a:lnTo>
                  <a:lnTo>
                    <a:pt x="2065410" y="7714"/>
                  </a:lnTo>
                  <a:lnTo>
                    <a:pt x="2053172" y="27193"/>
                  </a:lnTo>
                  <a:lnTo>
                    <a:pt x="2035099" y="56295"/>
                  </a:lnTo>
                  <a:lnTo>
                    <a:pt x="2014142" y="90656"/>
                  </a:lnTo>
                  <a:lnTo>
                    <a:pt x="1992436" y="124766"/>
                  </a:lnTo>
                  <a:lnTo>
                    <a:pt x="1972900" y="152064"/>
                  </a:lnTo>
                  <a:lnTo>
                    <a:pt x="1956973" y="171800"/>
                  </a:lnTo>
                  <a:lnTo>
                    <a:pt x="1943849" y="186176"/>
                  </a:lnTo>
                  <a:lnTo>
                    <a:pt x="1934589" y="196881"/>
                  </a:lnTo>
                  <a:lnTo>
                    <a:pt x="1928725" y="203851"/>
                  </a:lnTo>
                  <a:lnTo>
                    <a:pt x="1926069" y="205742"/>
                  </a:lnTo>
                  <a:lnTo>
                    <a:pt x="1926412" y="204617"/>
                  </a:lnTo>
                  <a:lnTo>
                    <a:pt x="1928491" y="202764"/>
                  </a:lnTo>
                  <a:lnTo>
                    <a:pt x="1931449" y="200494"/>
                  </a:lnTo>
                  <a:lnTo>
                    <a:pt x="1935524" y="196707"/>
                  </a:lnTo>
                  <a:lnTo>
                    <a:pt x="1941626" y="190753"/>
                  </a:lnTo>
                  <a:lnTo>
                    <a:pt x="1952141" y="179378"/>
                  </a:lnTo>
                  <a:lnTo>
                    <a:pt x="1967238" y="158463"/>
                  </a:lnTo>
                  <a:lnTo>
                    <a:pt x="1984307" y="129191"/>
                  </a:lnTo>
                  <a:lnTo>
                    <a:pt x="2002905" y="94702"/>
                  </a:lnTo>
                  <a:lnTo>
                    <a:pt x="2021097" y="61639"/>
                  </a:lnTo>
                  <a:lnTo>
                    <a:pt x="2035592" y="37553"/>
                  </a:lnTo>
                  <a:lnTo>
                    <a:pt x="2046359" y="22384"/>
                  </a:lnTo>
                  <a:lnTo>
                    <a:pt x="2055096" y="12696"/>
                  </a:lnTo>
                  <a:lnTo>
                    <a:pt x="2062972" y="5891"/>
                  </a:lnTo>
                  <a:lnTo>
                    <a:pt x="2069616" y="1592"/>
                  </a:lnTo>
                  <a:lnTo>
                    <a:pt x="2075948" y="0"/>
                  </a:lnTo>
                  <a:lnTo>
                    <a:pt x="2083812" y="937"/>
                  </a:lnTo>
                  <a:lnTo>
                    <a:pt x="2093402" y="3855"/>
                  </a:lnTo>
                  <a:lnTo>
                    <a:pt x="2107754" y="12397"/>
                  </a:lnTo>
                  <a:lnTo>
                    <a:pt x="2126773" y="27574"/>
                  </a:lnTo>
                  <a:lnTo>
                    <a:pt x="2146063" y="46894"/>
                  </a:lnTo>
                  <a:lnTo>
                    <a:pt x="2169255" y="73223"/>
                  </a:lnTo>
                  <a:lnTo>
                    <a:pt x="2196432" y="102539"/>
                  </a:lnTo>
                  <a:lnTo>
                    <a:pt x="2227310" y="131792"/>
                  </a:lnTo>
                  <a:lnTo>
                    <a:pt x="2260600" y="155971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9"/>
          <p:cNvGrpSpPr/>
          <p:nvPr/>
        </p:nvGrpSpPr>
        <p:grpSpPr>
          <a:xfrm>
            <a:off x="7165923" y="5366061"/>
            <a:ext cx="703577" cy="605053"/>
            <a:chOff x="7165923" y="5366061"/>
            <a:chExt cx="703577" cy="605053"/>
          </a:xfrm>
        </p:grpSpPr>
        <p:sp>
          <p:nvSpPr>
            <p:cNvPr id="29" name="SMARTInkShape-385"/>
            <p:cNvSpPr/>
            <p:nvPr/>
          </p:nvSpPr>
          <p:spPr>
            <a:xfrm>
              <a:off x="7165923" y="5440688"/>
              <a:ext cx="78625" cy="100820"/>
            </a:xfrm>
            <a:custGeom>
              <a:avLst/>
              <a:gdLst/>
              <a:ahLst/>
              <a:cxnLst/>
              <a:rect l="0" t="0" r="0" b="0"/>
              <a:pathLst>
                <a:path w="78625" h="100820">
                  <a:moveTo>
                    <a:pt x="39211" y="3379"/>
                  </a:moveTo>
                  <a:lnTo>
                    <a:pt x="37733" y="6974"/>
                  </a:lnTo>
                  <a:lnTo>
                    <a:pt x="30983" y="9575"/>
                  </a:lnTo>
                  <a:lnTo>
                    <a:pt x="24459" y="12330"/>
                  </a:lnTo>
                  <a:lnTo>
                    <a:pt x="21872" y="16293"/>
                  </a:lnTo>
                  <a:lnTo>
                    <a:pt x="23706" y="21008"/>
                  </a:lnTo>
                  <a:lnTo>
                    <a:pt x="26207" y="25764"/>
                  </a:lnTo>
                  <a:lnTo>
                    <a:pt x="28170" y="31065"/>
                  </a:lnTo>
                  <a:lnTo>
                    <a:pt x="29512" y="35725"/>
                  </a:lnTo>
                  <a:lnTo>
                    <a:pt x="30692" y="39098"/>
                  </a:lnTo>
                  <a:lnTo>
                    <a:pt x="32041" y="41366"/>
                  </a:lnTo>
                  <a:lnTo>
                    <a:pt x="33555" y="43018"/>
                  </a:lnTo>
                  <a:lnTo>
                    <a:pt x="35277" y="45412"/>
                  </a:lnTo>
                  <a:lnTo>
                    <a:pt x="39135" y="48748"/>
                  </a:lnTo>
                  <a:lnTo>
                    <a:pt x="45181" y="51050"/>
                  </a:lnTo>
                  <a:lnTo>
                    <a:pt x="49892" y="50523"/>
                  </a:lnTo>
                  <a:lnTo>
                    <a:pt x="52429" y="46675"/>
                  </a:lnTo>
                  <a:lnTo>
                    <a:pt x="51710" y="40581"/>
                  </a:lnTo>
                  <a:lnTo>
                    <a:pt x="48247" y="32783"/>
                  </a:lnTo>
                  <a:lnTo>
                    <a:pt x="44792" y="25879"/>
                  </a:lnTo>
                  <a:lnTo>
                    <a:pt x="41639" y="20855"/>
                  </a:lnTo>
                  <a:lnTo>
                    <a:pt x="35859" y="17271"/>
                  </a:lnTo>
                  <a:lnTo>
                    <a:pt x="27012" y="14966"/>
                  </a:lnTo>
                  <a:lnTo>
                    <a:pt x="19575" y="14109"/>
                  </a:lnTo>
                  <a:lnTo>
                    <a:pt x="13262" y="16224"/>
                  </a:lnTo>
                  <a:lnTo>
                    <a:pt x="7090" y="24295"/>
                  </a:lnTo>
                  <a:lnTo>
                    <a:pt x="2550" y="38321"/>
                  </a:lnTo>
                  <a:lnTo>
                    <a:pt x="201" y="53736"/>
                  </a:lnTo>
                  <a:lnTo>
                    <a:pt x="0" y="66143"/>
                  </a:lnTo>
                  <a:lnTo>
                    <a:pt x="1311" y="75995"/>
                  </a:lnTo>
                  <a:lnTo>
                    <a:pt x="3567" y="84497"/>
                  </a:lnTo>
                  <a:lnTo>
                    <a:pt x="6716" y="91475"/>
                  </a:lnTo>
                  <a:lnTo>
                    <a:pt x="11436" y="96708"/>
                  </a:lnTo>
                  <a:lnTo>
                    <a:pt x="17736" y="99925"/>
                  </a:lnTo>
                  <a:lnTo>
                    <a:pt x="24147" y="100819"/>
                  </a:lnTo>
                  <a:lnTo>
                    <a:pt x="30693" y="99930"/>
                  </a:lnTo>
                  <a:lnTo>
                    <a:pt x="38649" y="96877"/>
                  </a:lnTo>
                  <a:lnTo>
                    <a:pt x="47375" y="91488"/>
                  </a:lnTo>
                  <a:lnTo>
                    <a:pt x="54325" y="85567"/>
                  </a:lnTo>
                  <a:lnTo>
                    <a:pt x="59782" y="79313"/>
                  </a:lnTo>
                  <a:lnTo>
                    <a:pt x="64507" y="72073"/>
                  </a:lnTo>
                  <a:lnTo>
                    <a:pt x="68066" y="61121"/>
                  </a:lnTo>
                  <a:lnTo>
                    <a:pt x="70011" y="46611"/>
                  </a:lnTo>
                  <a:lnTo>
                    <a:pt x="70065" y="34195"/>
                  </a:lnTo>
                  <a:lnTo>
                    <a:pt x="68893" y="24602"/>
                  </a:lnTo>
                  <a:lnTo>
                    <a:pt x="67412" y="17397"/>
                  </a:lnTo>
                  <a:lnTo>
                    <a:pt x="65865" y="12479"/>
                  </a:lnTo>
                  <a:lnTo>
                    <a:pt x="63830" y="9201"/>
                  </a:lnTo>
                  <a:lnTo>
                    <a:pt x="60782" y="6950"/>
                  </a:lnTo>
                  <a:lnTo>
                    <a:pt x="56796" y="5116"/>
                  </a:lnTo>
                  <a:lnTo>
                    <a:pt x="52531" y="3151"/>
                  </a:lnTo>
                  <a:lnTo>
                    <a:pt x="48714" y="1346"/>
                  </a:lnTo>
                  <a:lnTo>
                    <a:pt x="45334" y="190"/>
                  </a:lnTo>
                  <a:lnTo>
                    <a:pt x="41816" y="0"/>
                  </a:lnTo>
                  <a:lnTo>
                    <a:pt x="37023" y="735"/>
                  </a:lnTo>
                  <a:lnTo>
                    <a:pt x="30942" y="2372"/>
                  </a:lnTo>
                  <a:lnTo>
                    <a:pt x="25184" y="5225"/>
                  </a:lnTo>
                  <a:lnTo>
                    <a:pt x="20724" y="10308"/>
                  </a:lnTo>
                  <a:lnTo>
                    <a:pt x="17679" y="18157"/>
                  </a:lnTo>
                  <a:lnTo>
                    <a:pt x="16237" y="26826"/>
                  </a:lnTo>
                  <a:lnTo>
                    <a:pt x="16507" y="35159"/>
                  </a:lnTo>
                  <a:lnTo>
                    <a:pt x="18045" y="43161"/>
                  </a:lnTo>
                  <a:lnTo>
                    <a:pt x="20407" y="50957"/>
                  </a:lnTo>
                  <a:lnTo>
                    <a:pt x="23605" y="57690"/>
                  </a:lnTo>
                  <a:lnTo>
                    <a:pt x="28441" y="62859"/>
                  </a:lnTo>
                  <a:lnTo>
                    <a:pt x="38109" y="66430"/>
                  </a:lnTo>
                  <a:lnTo>
                    <a:pt x="52299" y="67591"/>
                  </a:lnTo>
                  <a:lnTo>
                    <a:pt x="64526" y="65969"/>
                  </a:lnTo>
                  <a:lnTo>
                    <a:pt x="72327" y="59496"/>
                  </a:lnTo>
                  <a:lnTo>
                    <a:pt x="75092" y="46703"/>
                  </a:lnTo>
                  <a:lnTo>
                    <a:pt x="72968" y="33852"/>
                  </a:lnTo>
                  <a:lnTo>
                    <a:pt x="67573" y="24561"/>
                  </a:lnTo>
                  <a:lnTo>
                    <a:pt x="58811" y="18715"/>
                  </a:lnTo>
                  <a:lnTo>
                    <a:pt x="48809" y="15763"/>
                  </a:lnTo>
                  <a:lnTo>
                    <a:pt x="40026" y="15267"/>
                  </a:lnTo>
                  <a:lnTo>
                    <a:pt x="32185" y="16441"/>
                  </a:lnTo>
                  <a:lnTo>
                    <a:pt x="24190" y="19045"/>
                  </a:lnTo>
                  <a:lnTo>
                    <a:pt x="16832" y="22858"/>
                  </a:lnTo>
                  <a:lnTo>
                    <a:pt x="11770" y="27614"/>
                  </a:lnTo>
                  <a:lnTo>
                    <a:pt x="8899" y="33034"/>
                  </a:lnTo>
                  <a:lnTo>
                    <a:pt x="7790" y="37318"/>
                  </a:lnTo>
                  <a:lnTo>
                    <a:pt x="8284" y="40313"/>
                  </a:lnTo>
                  <a:lnTo>
                    <a:pt x="10935" y="42556"/>
                  </a:lnTo>
                  <a:lnTo>
                    <a:pt x="16015" y="44755"/>
                  </a:lnTo>
                  <a:lnTo>
                    <a:pt x="22277" y="46971"/>
                  </a:lnTo>
                  <a:lnTo>
                    <a:pt x="31341" y="47762"/>
                  </a:lnTo>
                  <a:lnTo>
                    <a:pt x="44759" y="46125"/>
                  </a:lnTo>
                  <a:lnTo>
                    <a:pt x="57253" y="43325"/>
                  </a:lnTo>
                  <a:lnTo>
                    <a:pt x="66096" y="40936"/>
                  </a:lnTo>
                  <a:lnTo>
                    <a:pt x="71772" y="38939"/>
                  </a:lnTo>
                  <a:lnTo>
                    <a:pt x="75489" y="36547"/>
                  </a:lnTo>
                  <a:lnTo>
                    <a:pt x="78043" y="31545"/>
                  </a:lnTo>
                  <a:lnTo>
                    <a:pt x="78624" y="23313"/>
                  </a:lnTo>
                  <a:lnTo>
                    <a:pt x="76750" y="15371"/>
                  </a:lnTo>
                  <a:lnTo>
                    <a:pt x="71911" y="9981"/>
                  </a:lnTo>
                  <a:lnTo>
                    <a:pt x="64498" y="6963"/>
                  </a:lnTo>
                  <a:lnTo>
                    <a:pt x="58451" y="5790"/>
                  </a:lnTo>
                  <a:lnTo>
                    <a:pt x="54444" y="5925"/>
                  </a:lnTo>
                  <a:lnTo>
                    <a:pt x="51791" y="6818"/>
                  </a:lnTo>
                  <a:lnTo>
                    <a:pt x="49402" y="8010"/>
                  </a:lnTo>
                  <a:lnTo>
                    <a:pt x="46810" y="9381"/>
                  </a:lnTo>
                  <a:lnTo>
                    <a:pt x="43418" y="12929"/>
                  </a:lnTo>
                  <a:lnTo>
                    <a:pt x="39126" y="19326"/>
                  </a:lnTo>
                  <a:lnTo>
                    <a:pt x="36003" y="25194"/>
                  </a:lnTo>
                  <a:lnTo>
                    <a:pt x="35003" y="30991"/>
                  </a:lnTo>
                  <a:lnTo>
                    <a:pt x="35789" y="37368"/>
                  </a:lnTo>
                  <a:lnTo>
                    <a:pt x="36961" y="42599"/>
                  </a:lnTo>
                  <a:lnTo>
                    <a:pt x="38288" y="46357"/>
                  </a:lnTo>
                  <a:lnTo>
                    <a:pt x="40343" y="49097"/>
                  </a:lnTo>
                  <a:lnTo>
                    <a:pt x="45908" y="51185"/>
                  </a:lnTo>
                  <a:lnTo>
                    <a:pt x="54751" y="52428"/>
                  </a:lnTo>
                  <a:lnTo>
                    <a:pt x="61807" y="52672"/>
                  </a:lnTo>
                  <a:lnTo>
                    <a:pt x="66400" y="51408"/>
                  </a:lnTo>
                  <a:lnTo>
                    <a:pt x="69285" y="48628"/>
                  </a:lnTo>
                  <a:lnTo>
                    <a:pt x="71339" y="45200"/>
                  </a:lnTo>
                  <a:lnTo>
                    <a:pt x="73761" y="40857"/>
                  </a:lnTo>
                  <a:lnTo>
                    <a:pt x="76534" y="35270"/>
                  </a:lnTo>
                  <a:lnTo>
                    <a:pt x="77676" y="28453"/>
                  </a:lnTo>
                  <a:lnTo>
                    <a:pt x="76289" y="21943"/>
                  </a:lnTo>
                  <a:lnTo>
                    <a:pt x="73911" y="17508"/>
                  </a:lnTo>
                  <a:lnTo>
                    <a:pt x="71076" y="15284"/>
                  </a:lnTo>
                  <a:lnTo>
                    <a:pt x="67811" y="14936"/>
                  </a:lnTo>
                  <a:lnTo>
                    <a:pt x="64621" y="16092"/>
                  </a:lnTo>
                  <a:lnTo>
                    <a:pt x="61602" y="18811"/>
                  </a:lnTo>
                  <a:lnTo>
                    <a:pt x="57161" y="24661"/>
                  </a:lnTo>
                  <a:lnTo>
                    <a:pt x="50874" y="35130"/>
                  </a:lnTo>
                  <a:lnTo>
                    <a:pt x="45205" y="48317"/>
                  </a:lnTo>
                  <a:lnTo>
                    <a:pt x="41056" y="65290"/>
                  </a:lnTo>
                  <a:lnTo>
                    <a:pt x="39211" y="8804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86"/>
            <p:cNvSpPr/>
            <p:nvPr/>
          </p:nvSpPr>
          <p:spPr>
            <a:xfrm>
              <a:off x="7227128" y="5664200"/>
              <a:ext cx="147340" cy="306914"/>
            </a:xfrm>
            <a:custGeom>
              <a:avLst/>
              <a:gdLst/>
              <a:ahLst/>
              <a:cxnLst/>
              <a:rect l="0" t="0" r="0" b="0"/>
              <a:pathLst>
                <a:path w="147340" h="306914">
                  <a:moveTo>
                    <a:pt x="45738" y="0"/>
                  </a:moveTo>
                  <a:lnTo>
                    <a:pt x="38268" y="1658"/>
                  </a:lnTo>
                  <a:lnTo>
                    <a:pt x="30562" y="5239"/>
                  </a:lnTo>
                  <a:lnTo>
                    <a:pt x="22086" y="12390"/>
                  </a:lnTo>
                  <a:lnTo>
                    <a:pt x="12754" y="25464"/>
                  </a:lnTo>
                  <a:lnTo>
                    <a:pt x="5364" y="44210"/>
                  </a:lnTo>
                  <a:lnTo>
                    <a:pt x="959" y="69756"/>
                  </a:lnTo>
                  <a:lnTo>
                    <a:pt x="0" y="98949"/>
                  </a:lnTo>
                  <a:lnTo>
                    <a:pt x="2413" y="130490"/>
                  </a:lnTo>
                  <a:lnTo>
                    <a:pt x="7390" y="163897"/>
                  </a:lnTo>
                  <a:lnTo>
                    <a:pt x="15019" y="198565"/>
                  </a:lnTo>
                  <a:lnTo>
                    <a:pt x="26565" y="232769"/>
                  </a:lnTo>
                  <a:lnTo>
                    <a:pt x="40676" y="261819"/>
                  </a:lnTo>
                  <a:lnTo>
                    <a:pt x="54719" y="282393"/>
                  </a:lnTo>
                  <a:lnTo>
                    <a:pt x="70405" y="295629"/>
                  </a:lnTo>
                  <a:lnTo>
                    <a:pt x="87738" y="303318"/>
                  </a:lnTo>
                  <a:lnTo>
                    <a:pt x="102986" y="306490"/>
                  </a:lnTo>
                  <a:lnTo>
                    <a:pt x="115114" y="306913"/>
                  </a:lnTo>
                  <a:lnTo>
                    <a:pt x="124078" y="306131"/>
                  </a:lnTo>
                  <a:lnTo>
                    <a:pt x="131903" y="304466"/>
                  </a:lnTo>
                  <a:lnTo>
                    <a:pt x="139318" y="301442"/>
                  </a:lnTo>
                  <a:lnTo>
                    <a:pt x="147339" y="2963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87"/>
            <p:cNvSpPr/>
            <p:nvPr/>
          </p:nvSpPr>
          <p:spPr>
            <a:xfrm>
              <a:off x="7320307" y="5638906"/>
              <a:ext cx="164227" cy="209560"/>
            </a:xfrm>
            <a:custGeom>
              <a:avLst/>
              <a:gdLst/>
              <a:ahLst/>
              <a:cxnLst/>
              <a:rect l="0" t="0" r="0" b="0"/>
              <a:pathLst>
                <a:path w="164227" h="209560">
                  <a:moveTo>
                    <a:pt x="20293" y="93027"/>
                  </a:moveTo>
                  <a:lnTo>
                    <a:pt x="16827" y="92694"/>
                  </a:lnTo>
                  <a:lnTo>
                    <a:pt x="15141" y="91592"/>
                  </a:lnTo>
                  <a:lnTo>
                    <a:pt x="13918" y="90151"/>
                  </a:lnTo>
                  <a:lnTo>
                    <a:pt x="11745" y="88402"/>
                  </a:lnTo>
                  <a:lnTo>
                    <a:pt x="7938" y="86008"/>
                  </a:lnTo>
                  <a:lnTo>
                    <a:pt x="3933" y="82509"/>
                  </a:lnTo>
                  <a:lnTo>
                    <a:pt x="631" y="76287"/>
                  </a:lnTo>
                  <a:lnTo>
                    <a:pt x="0" y="63219"/>
                  </a:lnTo>
                  <a:lnTo>
                    <a:pt x="3477" y="44118"/>
                  </a:lnTo>
                  <a:lnTo>
                    <a:pt x="8865" y="27345"/>
                  </a:lnTo>
                  <a:lnTo>
                    <a:pt x="14610" y="15683"/>
                  </a:lnTo>
                  <a:lnTo>
                    <a:pt x="20855" y="7397"/>
                  </a:lnTo>
                  <a:lnTo>
                    <a:pt x="27215" y="1188"/>
                  </a:lnTo>
                  <a:lnTo>
                    <a:pt x="34570" y="0"/>
                  </a:lnTo>
                  <a:lnTo>
                    <a:pt x="43866" y="5257"/>
                  </a:lnTo>
                  <a:lnTo>
                    <a:pt x="51828" y="18031"/>
                  </a:lnTo>
                  <a:lnTo>
                    <a:pt x="58386" y="41104"/>
                  </a:lnTo>
                  <a:lnTo>
                    <a:pt x="64393" y="70552"/>
                  </a:lnTo>
                  <a:lnTo>
                    <a:pt x="69923" y="103301"/>
                  </a:lnTo>
                  <a:lnTo>
                    <a:pt x="72976" y="138759"/>
                  </a:lnTo>
                  <a:lnTo>
                    <a:pt x="73009" y="172687"/>
                  </a:lnTo>
                  <a:lnTo>
                    <a:pt x="72310" y="196970"/>
                  </a:lnTo>
                  <a:lnTo>
                    <a:pt x="72270" y="209559"/>
                  </a:lnTo>
                  <a:lnTo>
                    <a:pt x="78433" y="208975"/>
                  </a:lnTo>
                  <a:lnTo>
                    <a:pt x="94154" y="195583"/>
                  </a:lnTo>
                  <a:lnTo>
                    <a:pt x="113597" y="178658"/>
                  </a:lnTo>
                  <a:lnTo>
                    <a:pt x="133443" y="162792"/>
                  </a:lnTo>
                  <a:lnTo>
                    <a:pt x="151480" y="150210"/>
                  </a:lnTo>
                  <a:lnTo>
                    <a:pt x="164226" y="14382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8"/>
            <p:cNvSpPr/>
            <p:nvPr/>
          </p:nvSpPr>
          <p:spPr>
            <a:xfrm>
              <a:off x="7603067" y="5731933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39710"/>
                  </a:lnTo>
                  <a:lnTo>
                    <a:pt x="0" y="77536"/>
                  </a:lnTo>
                  <a:lnTo>
                    <a:pt x="0" y="109233"/>
                  </a:lnTo>
                  <a:lnTo>
                    <a:pt x="0" y="1270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89"/>
            <p:cNvSpPr/>
            <p:nvPr/>
          </p:nvSpPr>
          <p:spPr>
            <a:xfrm>
              <a:off x="7589021" y="5499159"/>
              <a:ext cx="168924" cy="196105"/>
            </a:xfrm>
            <a:custGeom>
              <a:avLst/>
              <a:gdLst/>
              <a:ahLst/>
              <a:cxnLst/>
              <a:rect l="0" t="0" r="0" b="0"/>
              <a:pathLst>
                <a:path w="168924" h="196105">
                  <a:moveTo>
                    <a:pt x="5579" y="88841"/>
                  </a:moveTo>
                  <a:lnTo>
                    <a:pt x="510" y="82195"/>
                  </a:lnTo>
                  <a:lnTo>
                    <a:pt x="0" y="76615"/>
                  </a:lnTo>
                  <a:lnTo>
                    <a:pt x="1396" y="70842"/>
                  </a:lnTo>
                  <a:lnTo>
                    <a:pt x="3951" y="64110"/>
                  </a:lnTo>
                  <a:lnTo>
                    <a:pt x="8230" y="54609"/>
                  </a:lnTo>
                  <a:lnTo>
                    <a:pt x="15075" y="41141"/>
                  </a:lnTo>
                  <a:lnTo>
                    <a:pt x="23485" y="27714"/>
                  </a:lnTo>
                  <a:lnTo>
                    <a:pt x="31284" y="17827"/>
                  </a:lnTo>
                  <a:lnTo>
                    <a:pt x="38566" y="10746"/>
                  </a:lnTo>
                  <a:lnTo>
                    <a:pt x="45724" y="5231"/>
                  </a:lnTo>
                  <a:lnTo>
                    <a:pt x="51990" y="1563"/>
                  </a:lnTo>
                  <a:lnTo>
                    <a:pt x="57312" y="0"/>
                  </a:lnTo>
                  <a:lnTo>
                    <a:pt x="62070" y="358"/>
                  </a:lnTo>
                  <a:lnTo>
                    <a:pt x="67905" y="5771"/>
                  </a:lnTo>
                  <a:lnTo>
                    <a:pt x="75706" y="21527"/>
                  </a:lnTo>
                  <a:lnTo>
                    <a:pt x="81899" y="42953"/>
                  </a:lnTo>
                  <a:lnTo>
                    <a:pt x="84949" y="61436"/>
                  </a:lnTo>
                  <a:lnTo>
                    <a:pt x="84287" y="76616"/>
                  </a:lnTo>
                  <a:lnTo>
                    <a:pt x="80957" y="90015"/>
                  </a:lnTo>
                  <a:lnTo>
                    <a:pt x="77675" y="100116"/>
                  </a:lnTo>
                  <a:lnTo>
                    <a:pt x="74352" y="106431"/>
                  </a:lnTo>
                  <a:lnTo>
                    <a:pt x="71520" y="109097"/>
                  </a:lnTo>
                  <a:lnTo>
                    <a:pt x="72011" y="105897"/>
                  </a:lnTo>
                  <a:lnTo>
                    <a:pt x="75769" y="96995"/>
                  </a:lnTo>
                  <a:lnTo>
                    <a:pt x="81277" y="85271"/>
                  </a:lnTo>
                  <a:lnTo>
                    <a:pt x="87052" y="72886"/>
                  </a:lnTo>
                  <a:lnTo>
                    <a:pt x="92661" y="63065"/>
                  </a:lnTo>
                  <a:lnTo>
                    <a:pt x="99283" y="55424"/>
                  </a:lnTo>
                  <a:lnTo>
                    <a:pt x="106246" y="49748"/>
                  </a:lnTo>
                  <a:lnTo>
                    <a:pt x="112283" y="46267"/>
                  </a:lnTo>
                  <a:lnTo>
                    <a:pt x="117894" y="44767"/>
                  </a:lnTo>
                  <a:lnTo>
                    <a:pt x="124948" y="44857"/>
                  </a:lnTo>
                  <a:lnTo>
                    <a:pt x="134077" y="46494"/>
                  </a:lnTo>
                  <a:lnTo>
                    <a:pt x="143462" y="49778"/>
                  </a:lnTo>
                  <a:lnTo>
                    <a:pt x="151380" y="54400"/>
                  </a:lnTo>
                  <a:lnTo>
                    <a:pt x="157346" y="60494"/>
                  </a:lnTo>
                  <a:lnTo>
                    <a:pt x="162204" y="68181"/>
                  </a:lnTo>
                  <a:lnTo>
                    <a:pt x="166658" y="79434"/>
                  </a:lnTo>
                  <a:lnTo>
                    <a:pt x="168923" y="97965"/>
                  </a:lnTo>
                  <a:lnTo>
                    <a:pt x="167495" y="121547"/>
                  </a:lnTo>
                  <a:lnTo>
                    <a:pt x="162298" y="144581"/>
                  </a:lnTo>
                  <a:lnTo>
                    <a:pt x="154896" y="164503"/>
                  </a:lnTo>
                  <a:lnTo>
                    <a:pt x="148956" y="178076"/>
                  </a:lnTo>
                  <a:lnTo>
                    <a:pt x="143321" y="186558"/>
                  </a:lnTo>
                  <a:lnTo>
                    <a:pt x="136501" y="191877"/>
                  </a:lnTo>
                  <a:lnTo>
                    <a:pt x="130078" y="194885"/>
                  </a:lnTo>
                  <a:lnTo>
                    <a:pt x="125277" y="196104"/>
                  </a:lnTo>
                  <a:lnTo>
                    <a:pt x="121744" y="195674"/>
                  </a:lnTo>
                  <a:lnTo>
                    <a:pt x="117440" y="191739"/>
                  </a:lnTo>
                  <a:lnTo>
                    <a:pt x="111183" y="183182"/>
                  </a:lnTo>
                  <a:lnTo>
                    <a:pt x="102299" y="167146"/>
                  </a:lnTo>
                  <a:lnTo>
                    <a:pt x="90246" y="139641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90"/>
            <p:cNvSpPr/>
            <p:nvPr/>
          </p:nvSpPr>
          <p:spPr>
            <a:xfrm>
              <a:off x="7645400" y="5366061"/>
              <a:ext cx="224100" cy="357407"/>
            </a:xfrm>
            <a:custGeom>
              <a:avLst/>
              <a:gdLst/>
              <a:ahLst/>
              <a:cxnLst/>
              <a:rect l="0" t="0" r="0" b="0"/>
              <a:pathLst>
                <a:path w="224100" h="357407">
                  <a:moveTo>
                    <a:pt x="0" y="35672"/>
                  </a:moveTo>
                  <a:lnTo>
                    <a:pt x="16461" y="22829"/>
                  </a:lnTo>
                  <a:lnTo>
                    <a:pt x="42087" y="12246"/>
                  </a:lnTo>
                  <a:lnTo>
                    <a:pt x="74229" y="4219"/>
                  </a:lnTo>
                  <a:lnTo>
                    <a:pt x="105487" y="0"/>
                  </a:lnTo>
                  <a:lnTo>
                    <a:pt x="131096" y="301"/>
                  </a:lnTo>
                  <a:lnTo>
                    <a:pt x="152783" y="6469"/>
                  </a:lnTo>
                  <a:lnTo>
                    <a:pt x="172076" y="20184"/>
                  </a:lnTo>
                  <a:lnTo>
                    <a:pt x="188731" y="41610"/>
                  </a:lnTo>
                  <a:lnTo>
                    <a:pt x="201501" y="69001"/>
                  </a:lnTo>
                  <a:lnTo>
                    <a:pt x="210783" y="101609"/>
                  </a:lnTo>
                  <a:lnTo>
                    <a:pt x="217691" y="138044"/>
                  </a:lnTo>
                  <a:lnTo>
                    <a:pt x="222234" y="176064"/>
                  </a:lnTo>
                  <a:lnTo>
                    <a:pt x="224099" y="213590"/>
                  </a:lnTo>
                  <a:lnTo>
                    <a:pt x="223656" y="250788"/>
                  </a:lnTo>
                  <a:lnTo>
                    <a:pt x="222489" y="288070"/>
                  </a:lnTo>
                  <a:lnTo>
                    <a:pt x="221100" y="324334"/>
                  </a:lnTo>
                  <a:lnTo>
                    <a:pt x="220133" y="35740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391"/>
          <p:cNvSpPr/>
          <p:nvPr/>
        </p:nvSpPr>
        <p:spPr>
          <a:xfrm>
            <a:off x="7215905" y="4896633"/>
            <a:ext cx="80905" cy="80209"/>
          </a:xfrm>
          <a:custGeom>
            <a:avLst/>
            <a:gdLst/>
            <a:ahLst/>
            <a:cxnLst/>
            <a:rect l="0" t="0" r="0" b="0"/>
            <a:pathLst>
              <a:path w="80905" h="80209">
                <a:moveTo>
                  <a:pt x="56961" y="39434"/>
                </a:moveTo>
                <a:lnTo>
                  <a:pt x="50865" y="37320"/>
                </a:lnTo>
                <a:lnTo>
                  <a:pt x="45601" y="35337"/>
                </a:lnTo>
                <a:lnTo>
                  <a:pt x="40148" y="37201"/>
                </a:lnTo>
                <a:lnTo>
                  <a:pt x="36260" y="43158"/>
                </a:lnTo>
                <a:lnTo>
                  <a:pt x="34201" y="51181"/>
                </a:lnTo>
                <a:lnTo>
                  <a:pt x="36147" y="57155"/>
                </a:lnTo>
                <a:lnTo>
                  <a:pt x="42716" y="60434"/>
                </a:lnTo>
                <a:lnTo>
                  <a:pt x="49408" y="61342"/>
                </a:lnTo>
                <a:lnTo>
                  <a:pt x="54684" y="60445"/>
                </a:lnTo>
                <a:lnTo>
                  <a:pt x="58789" y="57872"/>
                </a:lnTo>
                <a:lnTo>
                  <a:pt x="62522" y="53679"/>
                </a:lnTo>
                <a:lnTo>
                  <a:pt x="66249" y="48233"/>
                </a:lnTo>
                <a:lnTo>
                  <a:pt x="69275" y="43021"/>
                </a:lnTo>
                <a:lnTo>
                  <a:pt x="71666" y="39081"/>
                </a:lnTo>
                <a:lnTo>
                  <a:pt x="73800" y="36364"/>
                </a:lnTo>
                <a:lnTo>
                  <a:pt x="75811" y="34388"/>
                </a:lnTo>
                <a:lnTo>
                  <a:pt x="77762" y="31891"/>
                </a:lnTo>
                <a:lnTo>
                  <a:pt x="79558" y="27955"/>
                </a:lnTo>
                <a:lnTo>
                  <a:pt x="80442" y="23289"/>
                </a:lnTo>
                <a:lnTo>
                  <a:pt x="80090" y="18738"/>
                </a:lnTo>
                <a:lnTo>
                  <a:pt x="78572" y="14826"/>
                </a:lnTo>
                <a:lnTo>
                  <a:pt x="76093" y="11681"/>
                </a:lnTo>
                <a:lnTo>
                  <a:pt x="73511" y="9357"/>
                </a:lnTo>
                <a:lnTo>
                  <a:pt x="71194" y="7116"/>
                </a:lnTo>
                <a:lnTo>
                  <a:pt x="69129" y="4629"/>
                </a:lnTo>
                <a:lnTo>
                  <a:pt x="66908" y="2388"/>
                </a:lnTo>
                <a:lnTo>
                  <a:pt x="63010" y="503"/>
                </a:lnTo>
                <a:lnTo>
                  <a:pt x="56415" y="0"/>
                </a:lnTo>
                <a:lnTo>
                  <a:pt x="47938" y="1380"/>
                </a:lnTo>
                <a:lnTo>
                  <a:pt x="39613" y="3126"/>
                </a:lnTo>
                <a:lnTo>
                  <a:pt x="33564" y="4762"/>
                </a:lnTo>
                <a:lnTo>
                  <a:pt x="29450" y="6764"/>
                </a:lnTo>
                <a:lnTo>
                  <a:pt x="25842" y="10085"/>
                </a:lnTo>
                <a:lnTo>
                  <a:pt x="22199" y="14804"/>
                </a:lnTo>
                <a:lnTo>
                  <a:pt x="19201" y="19549"/>
                </a:lnTo>
                <a:lnTo>
                  <a:pt x="16319" y="23550"/>
                </a:lnTo>
                <a:lnTo>
                  <a:pt x="13145" y="27325"/>
                </a:lnTo>
                <a:lnTo>
                  <a:pt x="10508" y="31666"/>
                </a:lnTo>
                <a:lnTo>
                  <a:pt x="8821" y="36381"/>
                </a:lnTo>
                <a:lnTo>
                  <a:pt x="8256" y="40131"/>
                </a:lnTo>
                <a:lnTo>
                  <a:pt x="9053" y="42923"/>
                </a:lnTo>
                <a:lnTo>
                  <a:pt x="11906" y="46032"/>
                </a:lnTo>
                <a:lnTo>
                  <a:pt x="16894" y="49927"/>
                </a:lnTo>
                <a:lnTo>
                  <a:pt x="22848" y="53596"/>
                </a:lnTo>
                <a:lnTo>
                  <a:pt x="28358" y="56718"/>
                </a:lnTo>
                <a:lnTo>
                  <a:pt x="32837" y="58687"/>
                </a:lnTo>
                <a:lnTo>
                  <a:pt x="36954" y="59316"/>
                </a:lnTo>
                <a:lnTo>
                  <a:pt x="42640" y="58815"/>
                </a:lnTo>
                <a:lnTo>
                  <a:pt x="49696" y="57812"/>
                </a:lnTo>
                <a:lnTo>
                  <a:pt x="55259" y="56634"/>
                </a:lnTo>
                <a:lnTo>
                  <a:pt x="58958" y="55231"/>
                </a:lnTo>
                <a:lnTo>
                  <a:pt x="61449" y="53672"/>
                </a:lnTo>
                <a:lnTo>
                  <a:pt x="63782" y="52134"/>
                </a:lnTo>
                <a:lnTo>
                  <a:pt x="67179" y="50710"/>
                </a:lnTo>
                <a:lnTo>
                  <a:pt x="71376" y="49468"/>
                </a:lnTo>
                <a:lnTo>
                  <a:pt x="74856" y="48229"/>
                </a:lnTo>
                <a:lnTo>
                  <a:pt x="77485" y="46356"/>
                </a:lnTo>
                <a:lnTo>
                  <a:pt x="79493" y="42139"/>
                </a:lnTo>
                <a:lnTo>
                  <a:pt x="80676" y="36030"/>
                </a:lnTo>
                <a:lnTo>
                  <a:pt x="80904" y="31126"/>
                </a:lnTo>
                <a:lnTo>
                  <a:pt x="80256" y="27870"/>
                </a:lnTo>
                <a:lnTo>
                  <a:pt x="77745" y="24720"/>
                </a:lnTo>
                <a:lnTo>
                  <a:pt x="72511" y="20725"/>
                </a:lnTo>
                <a:lnTo>
                  <a:pt x="65816" y="16757"/>
                </a:lnTo>
                <a:lnTo>
                  <a:pt x="58827" y="12987"/>
                </a:lnTo>
                <a:lnTo>
                  <a:pt x="52644" y="10298"/>
                </a:lnTo>
                <a:lnTo>
                  <a:pt x="46580" y="9541"/>
                </a:lnTo>
                <a:lnTo>
                  <a:pt x="39478" y="10582"/>
                </a:lnTo>
                <a:lnTo>
                  <a:pt x="32395" y="12555"/>
                </a:lnTo>
                <a:lnTo>
                  <a:pt x="26274" y="15576"/>
                </a:lnTo>
                <a:lnTo>
                  <a:pt x="21813" y="19077"/>
                </a:lnTo>
                <a:lnTo>
                  <a:pt x="18833" y="22240"/>
                </a:lnTo>
                <a:lnTo>
                  <a:pt x="16303" y="24867"/>
                </a:lnTo>
                <a:lnTo>
                  <a:pt x="13708" y="27093"/>
                </a:lnTo>
                <a:lnTo>
                  <a:pt x="11431" y="29448"/>
                </a:lnTo>
                <a:lnTo>
                  <a:pt x="9516" y="35190"/>
                </a:lnTo>
                <a:lnTo>
                  <a:pt x="8420" y="45092"/>
                </a:lnTo>
                <a:lnTo>
                  <a:pt x="8779" y="54493"/>
                </a:lnTo>
                <a:lnTo>
                  <a:pt x="10152" y="62387"/>
                </a:lnTo>
                <a:lnTo>
                  <a:pt x="11731" y="68692"/>
                </a:lnTo>
                <a:lnTo>
                  <a:pt x="13330" y="73150"/>
                </a:lnTo>
                <a:lnTo>
                  <a:pt x="15511" y="76279"/>
                </a:lnTo>
                <a:lnTo>
                  <a:pt x="19863" y="78564"/>
                </a:lnTo>
                <a:lnTo>
                  <a:pt x="25915" y="79899"/>
                </a:lnTo>
                <a:lnTo>
                  <a:pt x="30823" y="80208"/>
                </a:lnTo>
                <a:lnTo>
                  <a:pt x="34131" y="79641"/>
                </a:lnTo>
                <a:lnTo>
                  <a:pt x="36413" y="78521"/>
                </a:lnTo>
                <a:lnTo>
                  <a:pt x="39303" y="76769"/>
                </a:lnTo>
                <a:lnTo>
                  <a:pt x="43854" y="74104"/>
                </a:lnTo>
                <a:lnTo>
                  <a:pt x="49047" y="71223"/>
                </a:lnTo>
                <a:lnTo>
                  <a:pt x="53914" y="68767"/>
                </a:lnTo>
                <a:lnTo>
                  <a:pt x="57625" y="66692"/>
                </a:lnTo>
                <a:lnTo>
                  <a:pt x="60432" y="64367"/>
                </a:lnTo>
                <a:lnTo>
                  <a:pt x="63365" y="60776"/>
                </a:lnTo>
                <a:lnTo>
                  <a:pt x="66877" y="55446"/>
                </a:lnTo>
                <a:lnTo>
                  <a:pt x="70704" y="48764"/>
                </a:lnTo>
                <a:lnTo>
                  <a:pt x="74695" y="41104"/>
                </a:lnTo>
                <a:lnTo>
                  <a:pt x="77920" y="33199"/>
                </a:lnTo>
                <a:lnTo>
                  <a:pt x="79828" y="26583"/>
                </a:lnTo>
                <a:lnTo>
                  <a:pt x="80427" y="22014"/>
                </a:lnTo>
                <a:lnTo>
                  <a:pt x="79355" y="18994"/>
                </a:lnTo>
                <a:lnTo>
                  <a:pt x="76698" y="16968"/>
                </a:lnTo>
                <a:lnTo>
                  <a:pt x="73866" y="15596"/>
                </a:lnTo>
                <a:lnTo>
                  <a:pt x="71493" y="14363"/>
                </a:lnTo>
                <a:lnTo>
                  <a:pt x="69680" y="12957"/>
                </a:lnTo>
                <a:lnTo>
                  <a:pt x="68226" y="11533"/>
                </a:lnTo>
                <a:lnTo>
                  <a:pt x="66766" y="10596"/>
                </a:lnTo>
                <a:lnTo>
                  <a:pt x="64751" y="10526"/>
                </a:lnTo>
                <a:lnTo>
                  <a:pt x="61249" y="11450"/>
                </a:lnTo>
                <a:lnTo>
                  <a:pt x="54407" y="14653"/>
                </a:lnTo>
                <a:lnTo>
                  <a:pt x="45074" y="20035"/>
                </a:lnTo>
                <a:lnTo>
                  <a:pt x="37437" y="24564"/>
                </a:lnTo>
                <a:lnTo>
                  <a:pt x="29894" y="31179"/>
                </a:lnTo>
                <a:lnTo>
                  <a:pt x="21094" y="42981"/>
                </a:lnTo>
                <a:lnTo>
                  <a:pt x="14421" y="56124"/>
                </a:lnTo>
                <a:lnTo>
                  <a:pt x="10694" y="66810"/>
                </a:lnTo>
                <a:lnTo>
                  <a:pt x="12903" y="73606"/>
                </a:lnTo>
                <a:lnTo>
                  <a:pt x="21617" y="77161"/>
                </a:lnTo>
                <a:lnTo>
                  <a:pt x="30552" y="78000"/>
                </a:lnTo>
                <a:lnTo>
                  <a:pt x="38616" y="76953"/>
                </a:lnTo>
                <a:lnTo>
                  <a:pt x="48504" y="72635"/>
                </a:lnTo>
                <a:lnTo>
                  <a:pt x="60203" y="64598"/>
                </a:lnTo>
                <a:lnTo>
                  <a:pt x="69356" y="56162"/>
                </a:lnTo>
                <a:lnTo>
                  <a:pt x="75286" y="46836"/>
                </a:lnTo>
                <a:lnTo>
                  <a:pt x="78047" y="36702"/>
                </a:lnTo>
                <a:lnTo>
                  <a:pt x="77753" y="28320"/>
                </a:lnTo>
                <a:lnTo>
                  <a:pt x="74587" y="22433"/>
                </a:lnTo>
                <a:lnTo>
                  <a:pt x="69653" y="18543"/>
                </a:lnTo>
                <a:lnTo>
                  <a:pt x="65482" y="15874"/>
                </a:lnTo>
                <a:lnTo>
                  <a:pt x="62563" y="13714"/>
                </a:lnTo>
                <a:lnTo>
                  <a:pt x="60494" y="11908"/>
                </a:lnTo>
                <a:lnTo>
                  <a:pt x="58713" y="10778"/>
                </a:lnTo>
                <a:lnTo>
                  <a:pt x="56817" y="10485"/>
                </a:lnTo>
                <a:lnTo>
                  <a:pt x="52485" y="11088"/>
                </a:lnTo>
                <a:lnTo>
                  <a:pt x="43937" y="13101"/>
                </a:lnTo>
                <a:lnTo>
                  <a:pt x="33595" y="16231"/>
                </a:lnTo>
                <a:lnTo>
                  <a:pt x="24063" y="18986"/>
                </a:lnTo>
                <a:lnTo>
                  <a:pt x="17348" y="21154"/>
                </a:lnTo>
                <a:lnTo>
                  <a:pt x="13034" y="23462"/>
                </a:lnTo>
                <a:lnTo>
                  <a:pt x="10253" y="28285"/>
                </a:lnTo>
                <a:lnTo>
                  <a:pt x="10600" y="37600"/>
                </a:lnTo>
                <a:lnTo>
                  <a:pt x="14906" y="48111"/>
                </a:lnTo>
                <a:lnTo>
                  <a:pt x="23093" y="55597"/>
                </a:lnTo>
                <a:lnTo>
                  <a:pt x="34665" y="59887"/>
                </a:lnTo>
                <a:lnTo>
                  <a:pt x="43590" y="61726"/>
                </a:lnTo>
                <a:lnTo>
                  <a:pt x="49228" y="61139"/>
                </a:lnTo>
                <a:lnTo>
                  <a:pt x="52689" y="54062"/>
                </a:lnTo>
                <a:lnTo>
                  <a:pt x="54585" y="40981"/>
                </a:lnTo>
                <a:lnTo>
                  <a:pt x="55156" y="30389"/>
                </a:lnTo>
                <a:lnTo>
                  <a:pt x="54299" y="23517"/>
                </a:lnTo>
                <a:lnTo>
                  <a:pt x="51458" y="18413"/>
                </a:lnTo>
                <a:lnTo>
                  <a:pt x="46602" y="13859"/>
                </a:lnTo>
                <a:lnTo>
                  <a:pt x="40709" y="10446"/>
                </a:lnTo>
                <a:lnTo>
                  <a:pt x="35281" y="8437"/>
                </a:lnTo>
                <a:lnTo>
                  <a:pt x="31247" y="7737"/>
                </a:lnTo>
                <a:lnTo>
                  <a:pt x="28493" y="8071"/>
                </a:lnTo>
                <a:lnTo>
                  <a:pt x="26498" y="9051"/>
                </a:lnTo>
                <a:lnTo>
                  <a:pt x="23717" y="10737"/>
                </a:lnTo>
                <a:lnTo>
                  <a:pt x="18450" y="14215"/>
                </a:lnTo>
                <a:lnTo>
                  <a:pt x="11907" y="19528"/>
                </a:lnTo>
                <a:lnTo>
                  <a:pt x="6465" y="26099"/>
                </a:lnTo>
                <a:lnTo>
                  <a:pt x="2679" y="36882"/>
                </a:lnTo>
                <a:lnTo>
                  <a:pt x="482" y="50672"/>
                </a:lnTo>
                <a:lnTo>
                  <a:pt x="0" y="60717"/>
                </a:lnTo>
                <a:lnTo>
                  <a:pt x="1360" y="66250"/>
                </a:lnTo>
                <a:lnTo>
                  <a:pt x="3983" y="69003"/>
                </a:lnTo>
                <a:lnTo>
                  <a:pt x="8221" y="68676"/>
                </a:lnTo>
                <a:lnTo>
                  <a:pt x="14629" y="64834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81"/>
          <p:cNvGrpSpPr/>
          <p:nvPr/>
        </p:nvGrpSpPr>
        <p:grpSpPr>
          <a:xfrm>
            <a:off x="7202506" y="4072467"/>
            <a:ext cx="832640" cy="705156"/>
            <a:chOff x="7202506" y="4072467"/>
            <a:chExt cx="832640" cy="705156"/>
          </a:xfrm>
        </p:grpSpPr>
        <p:sp>
          <p:nvSpPr>
            <p:cNvPr id="37" name="SMARTInkShape-392"/>
            <p:cNvSpPr/>
            <p:nvPr/>
          </p:nvSpPr>
          <p:spPr>
            <a:xfrm>
              <a:off x="7480248" y="4588933"/>
              <a:ext cx="105887" cy="188690"/>
            </a:xfrm>
            <a:custGeom>
              <a:avLst/>
              <a:gdLst/>
              <a:ahLst/>
              <a:cxnLst/>
              <a:rect l="0" t="0" r="0" b="0"/>
              <a:pathLst>
                <a:path w="105887" h="188690">
                  <a:moveTo>
                    <a:pt x="21218" y="0"/>
                  </a:moveTo>
                  <a:lnTo>
                    <a:pt x="17753" y="334"/>
                  </a:lnTo>
                  <a:lnTo>
                    <a:pt x="16067" y="1436"/>
                  </a:lnTo>
                  <a:lnTo>
                    <a:pt x="14861" y="2869"/>
                  </a:lnTo>
                  <a:lnTo>
                    <a:pt x="13319" y="4343"/>
                  </a:lnTo>
                  <a:lnTo>
                    <a:pt x="11221" y="5858"/>
                  </a:lnTo>
                  <a:lnTo>
                    <a:pt x="8115" y="9581"/>
                  </a:lnTo>
                  <a:lnTo>
                    <a:pt x="3827" y="19861"/>
                  </a:lnTo>
                  <a:lnTo>
                    <a:pt x="492" y="38304"/>
                  </a:lnTo>
                  <a:lnTo>
                    <a:pt x="0" y="63959"/>
                  </a:lnTo>
                  <a:lnTo>
                    <a:pt x="2875" y="91591"/>
                  </a:lnTo>
                  <a:lnTo>
                    <a:pt x="9373" y="115942"/>
                  </a:lnTo>
                  <a:lnTo>
                    <a:pt x="22899" y="139614"/>
                  </a:lnTo>
                  <a:lnTo>
                    <a:pt x="41084" y="160962"/>
                  </a:lnTo>
                  <a:lnTo>
                    <a:pt x="56481" y="175535"/>
                  </a:lnTo>
                  <a:lnTo>
                    <a:pt x="68062" y="183761"/>
                  </a:lnTo>
                  <a:lnTo>
                    <a:pt x="77505" y="187351"/>
                  </a:lnTo>
                  <a:lnTo>
                    <a:pt x="86268" y="188689"/>
                  </a:lnTo>
                  <a:lnTo>
                    <a:pt x="95245" y="188144"/>
                  </a:lnTo>
                  <a:lnTo>
                    <a:pt x="105886" y="1862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93"/>
            <p:cNvSpPr/>
            <p:nvPr/>
          </p:nvSpPr>
          <p:spPr>
            <a:xfrm>
              <a:off x="7597157" y="4543824"/>
              <a:ext cx="107511" cy="154137"/>
            </a:xfrm>
            <a:custGeom>
              <a:avLst/>
              <a:gdLst/>
              <a:ahLst/>
              <a:cxnLst/>
              <a:rect l="0" t="0" r="0" b="0"/>
              <a:pathLst>
                <a:path w="107511" h="154137">
                  <a:moveTo>
                    <a:pt x="5910" y="95909"/>
                  </a:moveTo>
                  <a:lnTo>
                    <a:pt x="411" y="89100"/>
                  </a:lnTo>
                  <a:lnTo>
                    <a:pt x="0" y="76709"/>
                  </a:lnTo>
                  <a:lnTo>
                    <a:pt x="1853" y="62629"/>
                  </a:lnTo>
                  <a:lnTo>
                    <a:pt x="6153" y="44162"/>
                  </a:lnTo>
                  <a:lnTo>
                    <a:pt x="14232" y="25202"/>
                  </a:lnTo>
                  <a:lnTo>
                    <a:pt x="24017" y="9174"/>
                  </a:lnTo>
                  <a:lnTo>
                    <a:pt x="32841" y="514"/>
                  </a:lnTo>
                  <a:lnTo>
                    <a:pt x="41850" y="0"/>
                  </a:lnTo>
                  <a:lnTo>
                    <a:pt x="51216" y="9088"/>
                  </a:lnTo>
                  <a:lnTo>
                    <a:pt x="61038" y="29200"/>
                  </a:lnTo>
                  <a:lnTo>
                    <a:pt x="69587" y="56290"/>
                  </a:lnTo>
                  <a:lnTo>
                    <a:pt x="74651" y="84702"/>
                  </a:lnTo>
                  <a:lnTo>
                    <a:pt x="74779" y="110444"/>
                  </a:lnTo>
                  <a:lnTo>
                    <a:pt x="71273" y="131774"/>
                  </a:lnTo>
                  <a:lnTo>
                    <a:pt x="67084" y="145771"/>
                  </a:lnTo>
                  <a:lnTo>
                    <a:pt x="62042" y="153044"/>
                  </a:lnTo>
                  <a:lnTo>
                    <a:pt x="55791" y="154136"/>
                  </a:lnTo>
                  <a:lnTo>
                    <a:pt x="48917" y="150236"/>
                  </a:lnTo>
                  <a:lnTo>
                    <a:pt x="42511" y="142361"/>
                  </a:lnTo>
                  <a:lnTo>
                    <a:pt x="37714" y="129864"/>
                  </a:lnTo>
                  <a:lnTo>
                    <a:pt x="35110" y="114371"/>
                  </a:lnTo>
                  <a:lnTo>
                    <a:pt x="36062" y="100190"/>
                  </a:lnTo>
                  <a:lnTo>
                    <a:pt x="40306" y="88115"/>
                  </a:lnTo>
                  <a:lnTo>
                    <a:pt x="44783" y="80172"/>
                  </a:lnTo>
                  <a:lnTo>
                    <a:pt x="48857" y="75289"/>
                  </a:lnTo>
                  <a:lnTo>
                    <a:pt x="53193" y="71587"/>
                  </a:lnTo>
                  <a:lnTo>
                    <a:pt x="58463" y="68372"/>
                  </a:lnTo>
                  <a:lnTo>
                    <a:pt x="66135" y="65575"/>
                  </a:lnTo>
                  <a:lnTo>
                    <a:pt x="80278" y="63382"/>
                  </a:lnTo>
                  <a:lnTo>
                    <a:pt x="107510" y="6204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94"/>
            <p:cNvSpPr/>
            <p:nvPr/>
          </p:nvSpPr>
          <p:spPr>
            <a:xfrm>
              <a:off x="7806266" y="4546600"/>
              <a:ext cx="8469" cy="93134"/>
            </a:xfrm>
            <a:custGeom>
              <a:avLst/>
              <a:gdLst/>
              <a:ahLst/>
              <a:cxnLst/>
              <a:rect l="0" t="0" r="0" b="0"/>
              <a:pathLst>
                <a:path w="8469" h="93134">
                  <a:moveTo>
                    <a:pt x="0" y="0"/>
                  </a:moveTo>
                  <a:lnTo>
                    <a:pt x="151" y="38036"/>
                  </a:lnTo>
                  <a:lnTo>
                    <a:pt x="1157" y="66583"/>
                  </a:lnTo>
                  <a:lnTo>
                    <a:pt x="3738" y="83607"/>
                  </a:lnTo>
                  <a:lnTo>
                    <a:pt x="8468" y="931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95"/>
            <p:cNvSpPr/>
            <p:nvPr/>
          </p:nvSpPr>
          <p:spPr>
            <a:xfrm>
              <a:off x="7808559" y="4357071"/>
              <a:ext cx="135811" cy="164130"/>
            </a:xfrm>
            <a:custGeom>
              <a:avLst/>
              <a:gdLst/>
              <a:ahLst/>
              <a:cxnLst/>
              <a:rect l="0" t="0" r="0" b="0"/>
              <a:pathLst>
                <a:path w="135811" h="164130">
                  <a:moveTo>
                    <a:pt x="65441" y="3262"/>
                  </a:moveTo>
                  <a:lnTo>
                    <a:pt x="65135" y="0"/>
                  </a:lnTo>
                  <a:lnTo>
                    <a:pt x="62950" y="4595"/>
                  </a:lnTo>
                  <a:lnTo>
                    <a:pt x="59659" y="11124"/>
                  </a:lnTo>
                  <a:lnTo>
                    <a:pt x="56040" y="18117"/>
                  </a:lnTo>
                  <a:lnTo>
                    <a:pt x="53057" y="24185"/>
                  </a:lnTo>
                  <a:lnTo>
                    <a:pt x="50691" y="28569"/>
                  </a:lnTo>
                  <a:lnTo>
                    <a:pt x="48572" y="31511"/>
                  </a:lnTo>
                  <a:lnTo>
                    <a:pt x="46562" y="33605"/>
                  </a:lnTo>
                  <a:lnTo>
                    <a:pt x="44251" y="36444"/>
                  </a:lnTo>
                  <a:lnTo>
                    <a:pt x="40247" y="41897"/>
                  </a:lnTo>
                  <a:lnTo>
                    <a:pt x="34461" y="48713"/>
                  </a:lnTo>
                  <a:lnTo>
                    <a:pt x="27036" y="54266"/>
                  </a:lnTo>
                  <a:lnTo>
                    <a:pt x="18151" y="58026"/>
                  </a:lnTo>
                  <a:lnTo>
                    <a:pt x="10874" y="60336"/>
                  </a:lnTo>
                  <a:lnTo>
                    <a:pt x="5981" y="62024"/>
                  </a:lnTo>
                  <a:lnTo>
                    <a:pt x="2728" y="64201"/>
                  </a:lnTo>
                  <a:lnTo>
                    <a:pt x="501" y="68041"/>
                  </a:lnTo>
                  <a:lnTo>
                    <a:pt x="0" y="73502"/>
                  </a:lnTo>
                  <a:lnTo>
                    <a:pt x="1582" y="79976"/>
                  </a:lnTo>
                  <a:lnTo>
                    <a:pt x="6869" y="89565"/>
                  </a:lnTo>
                  <a:lnTo>
                    <a:pt x="16075" y="101681"/>
                  </a:lnTo>
                  <a:lnTo>
                    <a:pt x="25274" y="110642"/>
                  </a:lnTo>
                  <a:lnTo>
                    <a:pt x="33555" y="115844"/>
                  </a:lnTo>
                  <a:lnTo>
                    <a:pt x="39333" y="118177"/>
                  </a:lnTo>
                  <a:lnTo>
                    <a:pt x="43011" y="117826"/>
                  </a:lnTo>
                  <a:lnTo>
                    <a:pt x="45394" y="110238"/>
                  </a:lnTo>
                  <a:lnTo>
                    <a:pt x="46997" y="95635"/>
                  </a:lnTo>
                  <a:lnTo>
                    <a:pt x="48330" y="83436"/>
                  </a:lnTo>
                  <a:lnTo>
                    <a:pt x="49755" y="75430"/>
                  </a:lnTo>
                  <a:lnTo>
                    <a:pt x="51298" y="70365"/>
                  </a:lnTo>
                  <a:lnTo>
                    <a:pt x="52815" y="66516"/>
                  </a:lnTo>
                  <a:lnTo>
                    <a:pt x="54297" y="63044"/>
                  </a:lnTo>
                  <a:lnTo>
                    <a:pt x="56125" y="60205"/>
                  </a:lnTo>
                  <a:lnTo>
                    <a:pt x="59601" y="57802"/>
                  </a:lnTo>
                  <a:lnTo>
                    <a:pt x="64968" y="55366"/>
                  </a:lnTo>
                  <a:lnTo>
                    <a:pt x="70390" y="52965"/>
                  </a:lnTo>
                  <a:lnTo>
                    <a:pt x="74916" y="51374"/>
                  </a:lnTo>
                  <a:lnTo>
                    <a:pt x="79082" y="50937"/>
                  </a:lnTo>
                  <a:lnTo>
                    <a:pt x="84120" y="51693"/>
                  </a:lnTo>
                  <a:lnTo>
                    <a:pt x="92469" y="55646"/>
                  </a:lnTo>
                  <a:lnTo>
                    <a:pt x="105589" y="66394"/>
                  </a:lnTo>
                  <a:lnTo>
                    <a:pt x="119294" y="81497"/>
                  </a:lnTo>
                  <a:lnTo>
                    <a:pt x="129150" y="97318"/>
                  </a:lnTo>
                  <a:lnTo>
                    <a:pt x="134697" y="113019"/>
                  </a:lnTo>
                  <a:lnTo>
                    <a:pt x="135810" y="126202"/>
                  </a:lnTo>
                  <a:lnTo>
                    <a:pt x="133190" y="137004"/>
                  </a:lnTo>
                  <a:lnTo>
                    <a:pt x="128739" y="144719"/>
                  </a:lnTo>
                  <a:lnTo>
                    <a:pt x="123324" y="150934"/>
                  </a:lnTo>
                  <a:lnTo>
                    <a:pt x="116560" y="156767"/>
                  </a:lnTo>
                  <a:lnTo>
                    <a:pt x="107775" y="164129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96"/>
            <p:cNvSpPr/>
            <p:nvPr/>
          </p:nvSpPr>
          <p:spPr>
            <a:xfrm>
              <a:off x="7874000" y="4257367"/>
              <a:ext cx="161146" cy="238434"/>
            </a:xfrm>
            <a:custGeom>
              <a:avLst/>
              <a:gdLst/>
              <a:ahLst/>
              <a:cxnLst/>
              <a:rect l="0" t="0" r="0" b="0"/>
              <a:pathLst>
                <a:path w="161146" h="238434">
                  <a:moveTo>
                    <a:pt x="0" y="1366"/>
                  </a:moveTo>
                  <a:lnTo>
                    <a:pt x="12454" y="0"/>
                  </a:lnTo>
                  <a:lnTo>
                    <a:pt x="38623" y="2737"/>
                  </a:lnTo>
                  <a:lnTo>
                    <a:pt x="69018" y="11843"/>
                  </a:lnTo>
                  <a:lnTo>
                    <a:pt x="97999" y="27432"/>
                  </a:lnTo>
                  <a:lnTo>
                    <a:pt x="123247" y="51446"/>
                  </a:lnTo>
                  <a:lnTo>
                    <a:pt x="141810" y="81188"/>
                  </a:lnTo>
                  <a:lnTo>
                    <a:pt x="153227" y="113931"/>
                  </a:lnTo>
                  <a:lnTo>
                    <a:pt x="158307" y="149046"/>
                  </a:lnTo>
                  <a:lnTo>
                    <a:pt x="160666" y="184152"/>
                  </a:lnTo>
                  <a:lnTo>
                    <a:pt x="161145" y="215833"/>
                  </a:lnTo>
                  <a:lnTo>
                    <a:pt x="160866" y="2384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7"/>
            <p:cNvSpPr/>
            <p:nvPr/>
          </p:nvSpPr>
          <p:spPr>
            <a:xfrm>
              <a:off x="7202506" y="4343400"/>
              <a:ext cx="146561" cy="237068"/>
            </a:xfrm>
            <a:custGeom>
              <a:avLst/>
              <a:gdLst/>
              <a:ahLst/>
              <a:cxnLst/>
              <a:rect l="0" t="0" r="0" b="0"/>
              <a:pathLst>
                <a:path w="146561" h="237068">
                  <a:moveTo>
                    <a:pt x="104228" y="0"/>
                  </a:moveTo>
                  <a:lnTo>
                    <a:pt x="96757" y="1641"/>
                  </a:lnTo>
                  <a:lnTo>
                    <a:pt x="89092" y="4490"/>
                  </a:lnTo>
                  <a:lnTo>
                    <a:pt x="82145" y="6703"/>
                  </a:lnTo>
                  <a:lnTo>
                    <a:pt x="75943" y="8988"/>
                  </a:lnTo>
                  <a:lnTo>
                    <a:pt x="69388" y="11478"/>
                  </a:lnTo>
                  <a:lnTo>
                    <a:pt x="62415" y="13632"/>
                  </a:lnTo>
                  <a:lnTo>
                    <a:pt x="56304" y="15416"/>
                  </a:lnTo>
                  <a:lnTo>
                    <a:pt x="50564" y="17518"/>
                  </a:lnTo>
                  <a:lnTo>
                    <a:pt x="44455" y="20119"/>
                  </a:lnTo>
                  <a:lnTo>
                    <a:pt x="35563" y="25252"/>
                  </a:lnTo>
                  <a:lnTo>
                    <a:pt x="24341" y="34059"/>
                  </a:lnTo>
                  <a:lnTo>
                    <a:pt x="15373" y="43559"/>
                  </a:lnTo>
                  <a:lnTo>
                    <a:pt x="8722" y="53356"/>
                  </a:lnTo>
                  <a:lnTo>
                    <a:pt x="3278" y="67996"/>
                  </a:lnTo>
                  <a:lnTo>
                    <a:pt x="0" y="89860"/>
                  </a:lnTo>
                  <a:lnTo>
                    <a:pt x="2913" y="116000"/>
                  </a:lnTo>
                  <a:lnTo>
                    <a:pt x="14952" y="146366"/>
                  </a:lnTo>
                  <a:lnTo>
                    <a:pt x="34400" y="176317"/>
                  </a:lnTo>
                  <a:lnTo>
                    <a:pt x="58100" y="200885"/>
                  </a:lnTo>
                  <a:lnTo>
                    <a:pt x="83159" y="219804"/>
                  </a:lnTo>
                  <a:lnTo>
                    <a:pt x="111379" y="232084"/>
                  </a:lnTo>
                  <a:lnTo>
                    <a:pt x="146560" y="2370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98"/>
            <p:cNvSpPr/>
            <p:nvPr/>
          </p:nvSpPr>
          <p:spPr>
            <a:xfrm>
              <a:off x="7239000" y="4412388"/>
              <a:ext cx="198224" cy="134213"/>
            </a:xfrm>
            <a:custGeom>
              <a:avLst/>
              <a:gdLst/>
              <a:ahLst/>
              <a:cxnLst/>
              <a:rect l="0" t="0" r="0" b="0"/>
              <a:pathLst>
                <a:path w="198224" h="134213">
                  <a:moveTo>
                    <a:pt x="0" y="134212"/>
                  </a:moveTo>
                  <a:lnTo>
                    <a:pt x="3794" y="109830"/>
                  </a:lnTo>
                  <a:lnTo>
                    <a:pt x="12035" y="84965"/>
                  </a:lnTo>
                  <a:lnTo>
                    <a:pt x="22476" y="62123"/>
                  </a:lnTo>
                  <a:lnTo>
                    <a:pt x="35626" y="41052"/>
                  </a:lnTo>
                  <a:lnTo>
                    <a:pt x="47316" y="26288"/>
                  </a:lnTo>
                  <a:lnTo>
                    <a:pt x="57920" y="17347"/>
                  </a:lnTo>
                  <a:lnTo>
                    <a:pt x="67966" y="12902"/>
                  </a:lnTo>
                  <a:lnTo>
                    <a:pt x="81566" y="16410"/>
                  </a:lnTo>
                  <a:lnTo>
                    <a:pt x="103071" y="28666"/>
                  </a:lnTo>
                  <a:lnTo>
                    <a:pt x="125629" y="40277"/>
                  </a:lnTo>
                  <a:lnTo>
                    <a:pt x="145602" y="46306"/>
                  </a:lnTo>
                  <a:lnTo>
                    <a:pt x="163063" y="47433"/>
                  </a:lnTo>
                  <a:lnTo>
                    <a:pt x="175392" y="46135"/>
                  </a:lnTo>
                  <a:lnTo>
                    <a:pt x="183542" y="43181"/>
                  </a:lnTo>
                  <a:lnTo>
                    <a:pt x="189697" y="38575"/>
                  </a:lnTo>
                  <a:lnTo>
                    <a:pt x="194980" y="32610"/>
                  </a:lnTo>
                  <a:lnTo>
                    <a:pt x="198223" y="26543"/>
                  </a:lnTo>
                  <a:lnTo>
                    <a:pt x="198143" y="19896"/>
                  </a:lnTo>
                  <a:lnTo>
                    <a:pt x="194787" y="12734"/>
                  </a:lnTo>
                  <a:lnTo>
                    <a:pt x="187610" y="7088"/>
                  </a:lnTo>
                  <a:lnTo>
                    <a:pt x="172048" y="3305"/>
                  </a:lnTo>
                  <a:lnTo>
                    <a:pt x="150185" y="1108"/>
                  </a:lnTo>
                  <a:lnTo>
                    <a:pt x="131302" y="75"/>
                  </a:lnTo>
                  <a:lnTo>
                    <a:pt x="118948" y="0"/>
                  </a:lnTo>
                  <a:lnTo>
                    <a:pt x="111678" y="705"/>
                  </a:lnTo>
                  <a:lnTo>
                    <a:pt x="107359" y="1893"/>
                  </a:lnTo>
                  <a:lnTo>
                    <a:pt x="103794" y="3273"/>
                  </a:lnTo>
                  <a:lnTo>
                    <a:pt x="99708" y="4962"/>
                  </a:lnTo>
                  <a:lnTo>
                    <a:pt x="93133" y="7212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9"/>
            <p:cNvSpPr/>
            <p:nvPr/>
          </p:nvSpPr>
          <p:spPr>
            <a:xfrm>
              <a:off x="7462199" y="4292600"/>
              <a:ext cx="115468" cy="80968"/>
            </a:xfrm>
            <a:custGeom>
              <a:avLst/>
              <a:gdLst/>
              <a:ahLst/>
              <a:cxnLst/>
              <a:rect l="0" t="0" r="0" b="0"/>
              <a:pathLst>
                <a:path w="115468" h="80968">
                  <a:moveTo>
                    <a:pt x="30801" y="0"/>
                  </a:moveTo>
                  <a:lnTo>
                    <a:pt x="22305" y="6312"/>
                  </a:lnTo>
                  <a:lnTo>
                    <a:pt x="13352" y="12630"/>
                  </a:lnTo>
                  <a:lnTo>
                    <a:pt x="6496" y="21281"/>
                  </a:lnTo>
                  <a:lnTo>
                    <a:pt x="2074" y="32355"/>
                  </a:lnTo>
                  <a:lnTo>
                    <a:pt x="0" y="42579"/>
                  </a:lnTo>
                  <a:lnTo>
                    <a:pt x="2096" y="53060"/>
                  </a:lnTo>
                  <a:lnTo>
                    <a:pt x="8543" y="64386"/>
                  </a:lnTo>
                  <a:lnTo>
                    <a:pt x="16757" y="72932"/>
                  </a:lnTo>
                  <a:lnTo>
                    <a:pt x="26528" y="78325"/>
                  </a:lnTo>
                  <a:lnTo>
                    <a:pt x="36275" y="80967"/>
                  </a:lnTo>
                  <a:lnTo>
                    <a:pt x="46502" y="80016"/>
                  </a:lnTo>
                  <a:lnTo>
                    <a:pt x="60608" y="72803"/>
                  </a:lnTo>
                  <a:lnTo>
                    <a:pt x="77383" y="60086"/>
                  </a:lnTo>
                  <a:lnTo>
                    <a:pt x="90537" y="47820"/>
                  </a:lnTo>
                  <a:lnTo>
                    <a:pt x="99203" y="39232"/>
                  </a:lnTo>
                  <a:lnTo>
                    <a:pt x="104803" y="33718"/>
                  </a:lnTo>
                  <a:lnTo>
                    <a:pt x="109057" y="29167"/>
                  </a:lnTo>
                  <a:lnTo>
                    <a:pt x="112396" y="24264"/>
                  </a:lnTo>
                  <a:lnTo>
                    <a:pt x="115467" y="169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0"/>
            <p:cNvSpPr/>
            <p:nvPr/>
          </p:nvSpPr>
          <p:spPr>
            <a:xfrm>
              <a:off x="7572508" y="4201966"/>
              <a:ext cx="140626" cy="79240"/>
            </a:xfrm>
            <a:custGeom>
              <a:avLst/>
              <a:gdLst/>
              <a:ahLst/>
              <a:cxnLst/>
              <a:rect l="0" t="0" r="0" b="0"/>
              <a:pathLst>
                <a:path w="140626" h="79240">
                  <a:moveTo>
                    <a:pt x="5158" y="31367"/>
                  </a:moveTo>
                  <a:lnTo>
                    <a:pt x="1689" y="31715"/>
                  </a:lnTo>
                  <a:lnTo>
                    <a:pt x="0" y="33469"/>
                  </a:lnTo>
                  <a:lnTo>
                    <a:pt x="3868" y="41092"/>
                  </a:lnTo>
                  <a:lnTo>
                    <a:pt x="15274" y="54813"/>
                  </a:lnTo>
                  <a:lnTo>
                    <a:pt x="27253" y="66191"/>
                  </a:lnTo>
                  <a:lnTo>
                    <a:pt x="39755" y="73516"/>
                  </a:lnTo>
                  <a:lnTo>
                    <a:pt x="51860" y="77563"/>
                  </a:lnTo>
                  <a:lnTo>
                    <a:pt x="60344" y="79239"/>
                  </a:lnTo>
                  <a:lnTo>
                    <a:pt x="65595" y="78544"/>
                  </a:lnTo>
                  <a:lnTo>
                    <a:pt x="68840" y="70664"/>
                  </a:lnTo>
                  <a:lnTo>
                    <a:pt x="70736" y="51696"/>
                  </a:lnTo>
                  <a:lnTo>
                    <a:pt x="70754" y="29164"/>
                  </a:lnTo>
                  <a:lnTo>
                    <a:pt x="68973" y="11945"/>
                  </a:lnTo>
                  <a:lnTo>
                    <a:pt x="67254" y="2569"/>
                  </a:lnTo>
                  <a:lnTo>
                    <a:pt x="66848" y="0"/>
                  </a:lnTo>
                  <a:lnTo>
                    <a:pt x="68357" y="2153"/>
                  </a:lnTo>
                  <a:lnTo>
                    <a:pt x="72030" y="8023"/>
                  </a:lnTo>
                  <a:lnTo>
                    <a:pt x="77970" y="15822"/>
                  </a:lnTo>
                  <a:lnTo>
                    <a:pt x="85631" y="22140"/>
                  </a:lnTo>
                  <a:lnTo>
                    <a:pt x="94540" y="26319"/>
                  </a:lnTo>
                  <a:lnTo>
                    <a:pt x="102124" y="28354"/>
                  </a:lnTo>
                  <a:lnTo>
                    <a:pt x="108719" y="28382"/>
                  </a:lnTo>
                  <a:lnTo>
                    <a:pt x="115234" y="26974"/>
                  </a:lnTo>
                  <a:lnTo>
                    <a:pt x="122329" y="24694"/>
                  </a:lnTo>
                  <a:lnTo>
                    <a:pt x="130550" y="20896"/>
                  </a:lnTo>
                  <a:lnTo>
                    <a:pt x="140625" y="144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1"/>
            <p:cNvSpPr/>
            <p:nvPr/>
          </p:nvSpPr>
          <p:spPr>
            <a:xfrm>
              <a:off x="7723099" y="4072467"/>
              <a:ext cx="85204" cy="132476"/>
            </a:xfrm>
            <a:custGeom>
              <a:avLst/>
              <a:gdLst/>
              <a:ahLst/>
              <a:cxnLst/>
              <a:rect l="0" t="0" r="0" b="0"/>
              <a:pathLst>
                <a:path w="85204" h="132476">
                  <a:moveTo>
                    <a:pt x="23901" y="0"/>
                  </a:moveTo>
                  <a:lnTo>
                    <a:pt x="14850" y="333"/>
                  </a:lnTo>
                  <a:lnTo>
                    <a:pt x="11558" y="1435"/>
                  </a:lnTo>
                  <a:lnTo>
                    <a:pt x="9714" y="2869"/>
                  </a:lnTo>
                  <a:lnTo>
                    <a:pt x="7874" y="4343"/>
                  </a:lnTo>
                  <a:lnTo>
                    <a:pt x="5649" y="5818"/>
                  </a:lnTo>
                  <a:lnTo>
                    <a:pt x="3442" y="8077"/>
                  </a:lnTo>
                  <a:lnTo>
                    <a:pt x="1465" y="12864"/>
                  </a:lnTo>
                  <a:lnTo>
                    <a:pt x="253" y="19288"/>
                  </a:lnTo>
                  <a:lnTo>
                    <a:pt x="0" y="24420"/>
                  </a:lnTo>
                  <a:lnTo>
                    <a:pt x="595" y="27848"/>
                  </a:lnTo>
                  <a:lnTo>
                    <a:pt x="1717" y="30171"/>
                  </a:lnTo>
                  <a:lnTo>
                    <a:pt x="3023" y="32375"/>
                  </a:lnTo>
                  <a:lnTo>
                    <a:pt x="4410" y="34839"/>
                  </a:lnTo>
                  <a:lnTo>
                    <a:pt x="6595" y="37192"/>
                  </a:lnTo>
                  <a:lnTo>
                    <a:pt x="10304" y="39261"/>
                  </a:lnTo>
                  <a:lnTo>
                    <a:pt x="14833" y="41015"/>
                  </a:lnTo>
                  <a:lnTo>
                    <a:pt x="19712" y="43071"/>
                  </a:lnTo>
                  <a:lnTo>
                    <a:pt x="25710" y="45451"/>
                  </a:lnTo>
                  <a:lnTo>
                    <a:pt x="37109" y="47599"/>
                  </a:lnTo>
                  <a:lnTo>
                    <a:pt x="53563" y="49447"/>
                  </a:lnTo>
                  <a:lnTo>
                    <a:pt x="67846" y="52004"/>
                  </a:lnTo>
                  <a:lnTo>
                    <a:pt x="78305" y="59903"/>
                  </a:lnTo>
                  <a:lnTo>
                    <a:pt x="84263" y="73977"/>
                  </a:lnTo>
                  <a:lnTo>
                    <a:pt x="85203" y="88355"/>
                  </a:lnTo>
                  <a:lnTo>
                    <a:pt x="82254" y="101893"/>
                  </a:lnTo>
                  <a:lnTo>
                    <a:pt x="78502" y="112693"/>
                  </a:lnTo>
                  <a:lnTo>
                    <a:pt x="74428" y="120831"/>
                  </a:lnTo>
                  <a:lnTo>
                    <a:pt x="69204" y="126643"/>
                  </a:lnTo>
                  <a:lnTo>
                    <a:pt x="63167" y="130355"/>
                  </a:lnTo>
                  <a:lnTo>
                    <a:pt x="58414" y="132075"/>
                  </a:lnTo>
                  <a:lnTo>
                    <a:pt x="54680" y="132475"/>
                  </a:lnTo>
                  <a:lnTo>
                    <a:pt x="51779" y="131059"/>
                  </a:lnTo>
                  <a:lnTo>
                    <a:pt x="49301" y="1270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402"/>
          <p:cNvSpPr/>
          <p:nvPr/>
        </p:nvSpPr>
        <p:spPr>
          <a:xfrm>
            <a:off x="5604933" y="6231467"/>
            <a:ext cx="220135" cy="16934"/>
          </a:xfrm>
          <a:custGeom>
            <a:avLst/>
            <a:gdLst/>
            <a:ahLst/>
            <a:cxnLst/>
            <a:rect l="0" t="0" r="0" b="0"/>
            <a:pathLst>
              <a:path w="220135" h="16934">
                <a:moveTo>
                  <a:pt x="0" y="0"/>
                </a:moveTo>
                <a:lnTo>
                  <a:pt x="6458" y="3981"/>
                </a:lnTo>
                <a:lnTo>
                  <a:pt x="26738" y="8054"/>
                </a:lnTo>
                <a:lnTo>
                  <a:pt x="57157" y="11755"/>
                </a:lnTo>
                <a:lnTo>
                  <a:pt x="92245" y="14175"/>
                </a:lnTo>
                <a:lnTo>
                  <a:pt x="129556" y="15525"/>
                </a:lnTo>
                <a:lnTo>
                  <a:pt x="166404" y="16378"/>
                </a:lnTo>
                <a:lnTo>
                  <a:pt x="198798" y="16814"/>
                </a:lnTo>
                <a:lnTo>
                  <a:pt x="220134" y="16933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Shape-403"/>
          <p:cNvSpPr/>
          <p:nvPr/>
        </p:nvSpPr>
        <p:spPr>
          <a:xfrm>
            <a:off x="6265333" y="6265333"/>
            <a:ext cx="211668" cy="15221"/>
          </a:xfrm>
          <a:custGeom>
            <a:avLst/>
            <a:gdLst/>
            <a:ahLst/>
            <a:cxnLst/>
            <a:rect l="0" t="0" r="0" b="0"/>
            <a:pathLst>
              <a:path w="211668" h="15221">
                <a:moveTo>
                  <a:pt x="0" y="8467"/>
                </a:moveTo>
                <a:lnTo>
                  <a:pt x="7262" y="12204"/>
                </a:lnTo>
                <a:lnTo>
                  <a:pt x="29570" y="14367"/>
                </a:lnTo>
                <a:lnTo>
                  <a:pt x="62238" y="15220"/>
                </a:lnTo>
                <a:lnTo>
                  <a:pt x="99338" y="13957"/>
                </a:lnTo>
                <a:lnTo>
                  <a:pt x="134876" y="10554"/>
                </a:lnTo>
                <a:lnTo>
                  <a:pt x="166030" y="6607"/>
                </a:lnTo>
                <a:lnTo>
                  <a:pt x="191740" y="2790"/>
                </a:lnTo>
                <a:lnTo>
                  <a:pt x="211667" y="0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84"/>
          <p:cNvGrpSpPr/>
          <p:nvPr/>
        </p:nvGrpSpPr>
        <p:grpSpPr>
          <a:xfrm>
            <a:off x="6934200" y="6180667"/>
            <a:ext cx="2091267" cy="76201"/>
            <a:chOff x="6934200" y="6180667"/>
            <a:chExt cx="2091267" cy="76201"/>
          </a:xfrm>
        </p:grpSpPr>
        <p:sp>
          <p:nvSpPr>
            <p:cNvPr id="50" name="SMARTInkShape-404"/>
            <p:cNvSpPr/>
            <p:nvPr/>
          </p:nvSpPr>
          <p:spPr>
            <a:xfrm>
              <a:off x="6934200" y="6206067"/>
              <a:ext cx="279401" cy="50801"/>
            </a:xfrm>
            <a:custGeom>
              <a:avLst/>
              <a:gdLst/>
              <a:ahLst/>
              <a:cxnLst/>
              <a:rect l="0" t="0" r="0" b="0"/>
              <a:pathLst>
                <a:path w="279401" h="50801">
                  <a:moveTo>
                    <a:pt x="0" y="50800"/>
                  </a:moveTo>
                  <a:lnTo>
                    <a:pt x="20330" y="48145"/>
                  </a:lnTo>
                  <a:lnTo>
                    <a:pt x="53393" y="41400"/>
                  </a:lnTo>
                  <a:lnTo>
                    <a:pt x="90474" y="33413"/>
                  </a:lnTo>
                  <a:lnTo>
                    <a:pt x="129296" y="24741"/>
                  </a:lnTo>
                  <a:lnTo>
                    <a:pt x="167883" y="15976"/>
                  </a:lnTo>
                  <a:lnTo>
                    <a:pt x="205863" y="8306"/>
                  </a:lnTo>
                  <a:lnTo>
                    <a:pt x="243075" y="2625"/>
                  </a:lnTo>
                  <a:lnTo>
                    <a:pt x="27940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5"/>
            <p:cNvSpPr/>
            <p:nvPr/>
          </p:nvSpPr>
          <p:spPr>
            <a:xfrm>
              <a:off x="7645400" y="6197600"/>
              <a:ext cx="245535" cy="8468"/>
            </a:xfrm>
            <a:custGeom>
              <a:avLst/>
              <a:gdLst/>
              <a:ahLst/>
              <a:cxnLst/>
              <a:rect l="0" t="0" r="0" b="0"/>
              <a:pathLst>
                <a:path w="245535" h="8468">
                  <a:moveTo>
                    <a:pt x="0" y="8467"/>
                  </a:moveTo>
                  <a:lnTo>
                    <a:pt x="37799" y="8467"/>
                  </a:lnTo>
                  <a:lnTo>
                    <a:pt x="77381" y="8457"/>
                  </a:lnTo>
                  <a:lnTo>
                    <a:pt x="115404" y="8082"/>
                  </a:lnTo>
                  <a:lnTo>
                    <a:pt x="152220" y="6533"/>
                  </a:lnTo>
                  <a:lnTo>
                    <a:pt x="188437" y="4157"/>
                  </a:lnTo>
                  <a:lnTo>
                    <a:pt x="221275" y="1576"/>
                  </a:lnTo>
                  <a:lnTo>
                    <a:pt x="245534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06"/>
            <p:cNvSpPr/>
            <p:nvPr/>
          </p:nvSpPr>
          <p:spPr>
            <a:xfrm>
              <a:off x="8212667" y="6180667"/>
              <a:ext cx="203200" cy="8467"/>
            </a:xfrm>
            <a:custGeom>
              <a:avLst/>
              <a:gdLst/>
              <a:ahLst/>
              <a:cxnLst/>
              <a:rect l="0" t="0" r="0" b="0"/>
              <a:pathLst>
                <a:path w="203200" h="8467">
                  <a:moveTo>
                    <a:pt x="0" y="8466"/>
                  </a:moveTo>
                  <a:lnTo>
                    <a:pt x="37724" y="8466"/>
                  </a:lnTo>
                  <a:lnTo>
                    <a:pt x="75540" y="8463"/>
                  </a:lnTo>
                  <a:lnTo>
                    <a:pt x="111917" y="8301"/>
                  </a:lnTo>
                  <a:lnTo>
                    <a:pt x="145978" y="7575"/>
                  </a:lnTo>
                  <a:lnTo>
                    <a:pt x="176752" y="5325"/>
                  </a:lnTo>
                  <a:lnTo>
                    <a:pt x="203199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07"/>
            <p:cNvSpPr/>
            <p:nvPr/>
          </p:nvSpPr>
          <p:spPr>
            <a:xfrm>
              <a:off x="8779933" y="6180667"/>
              <a:ext cx="245534" cy="8467"/>
            </a:xfrm>
            <a:custGeom>
              <a:avLst/>
              <a:gdLst/>
              <a:ahLst/>
              <a:cxnLst/>
              <a:rect l="0" t="0" r="0" b="0"/>
              <a:pathLst>
                <a:path w="245534" h="8467">
                  <a:moveTo>
                    <a:pt x="0" y="8466"/>
                  </a:moveTo>
                  <a:lnTo>
                    <a:pt x="37938" y="8396"/>
                  </a:lnTo>
                  <a:lnTo>
                    <a:pt x="77306" y="7291"/>
                  </a:lnTo>
                  <a:lnTo>
                    <a:pt x="116294" y="5035"/>
                  </a:lnTo>
                  <a:lnTo>
                    <a:pt x="155802" y="2776"/>
                  </a:lnTo>
                  <a:lnTo>
                    <a:pt x="197807" y="947"/>
                  </a:lnTo>
                  <a:lnTo>
                    <a:pt x="245533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85"/>
          <p:cNvGrpSpPr/>
          <p:nvPr/>
        </p:nvGrpSpPr>
        <p:grpSpPr>
          <a:xfrm>
            <a:off x="9012804" y="4665133"/>
            <a:ext cx="1402840" cy="1550794"/>
            <a:chOff x="9012804" y="4665133"/>
            <a:chExt cx="1402840" cy="1550794"/>
          </a:xfrm>
        </p:grpSpPr>
        <p:sp>
          <p:nvSpPr>
            <p:cNvPr id="55" name="SMARTInkShape-408"/>
            <p:cNvSpPr/>
            <p:nvPr/>
          </p:nvSpPr>
          <p:spPr>
            <a:xfrm>
              <a:off x="9677400" y="5012267"/>
              <a:ext cx="381001" cy="237067"/>
            </a:xfrm>
            <a:custGeom>
              <a:avLst/>
              <a:gdLst/>
              <a:ahLst/>
              <a:cxnLst/>
              <a:rect l="0" t="0" r="0" b="0"/>
              <a:pathLst>
                <a:path w="381001" h="237067">
                  <a:moveTo>
                    <a:pt x="0" y="0"/>
                  </a:moveTo>
                  <a:lnTo>
                    <a:pt x="2553" y="10438"/>
                  </a:lnTo>
                  <a:lnTo>
                    <a:pt x="20509" y="26954"/>
                  </a:lnTo>
                  <a:lnTo>
                    <a:pt x="49605" y="48646"/>
                  </a:lnTo>
                  <a:lnTo>
                    <a:pt x="83945" y="71660"/>
                  </a:lnTo>
                  <a:lnTo>
                    <a:pt x="121478" y="94765"/>
                  </a:lnTo>
                  <a:lnTo>
                    <a:pt x="161082" y="117300"/>
                  </a:lnTo>
                  <a:lnTo>
                    <a:pt x="201921" y="138703"/>
                  </a:lnTo>
                  <a:lnTo>
                    <a:pt x="242808" y="157899"/>
                  </a:lnTo>
                  <a:lnTo>
                    <a:pt x="281795" y="175409"/>
                  </a:lnTo>
                  <a:lnTo>
                    <a:pt x="315806" y="191977"/>
                  </a:lnTo>
                  <a:lnTo>
                    <a:pt x="341113" y="206011"/>
                  </a:lnTo>
                  <a:lnTo>
                    <a:pt x="357211" y="215494"/>
                  </a:lnTo>
                  <a:lnTo>
                    <a:pt x="368553" y="222780"/>
                  </a:lnTo>
                  <a:lnTo>
                    <a:pt x="376022" y="229224"/>
                  </a:lnTo>
                  <a:lnTo>
                    <a:pt x="381000" y="23706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09"/>
            <p:cNvSpPr/>
            <p:nvPr/>
          </p:nvSpPr>
          <p:spPr>
            <a:xfrm>
              <a:off x="9844737" y="4936067"/>
              <a:ext cx="236308" cy="287867"/>
            </a:xfrm>
            <a:custGeom>
              <a:avLst/>
              <a:gdLst/>
              <a:ahLst/>
              <a:cxnLst/>
              <a:rect l="0" t="0" r="0" b="0"/>
              <a:pathLst>
                <a:path w="236308" h="287867">
                  <a:moveTo>
                    <a:pt x="27397" y="287866"/>
                  </a:moveTo>
                  <a:lnTo>
                    <a:pt x="23485" y="282009"/>
                  </a:lnTo>
                  <a:lnTo>
                    <a:pt x="18152" y="268508"/>
                  </a:lnTo>
                  <a:lnTo>
                    <a:pt x="10122" y="245636"/>
                  </a:lnTo>
                  <a:lnTo>
                    <a:pt x="3301" y="217678"/>
                  </a:lnTo>
                  <a:lnTo>
                    <a:pt x="0" y="190139"/>
                  </a:lnTo>
                  <a:lnTo>
                    <a:pt x="2191" y="165604"/>
                  </a:lnTo>
                  <a:lnTo>
                    <a:pt x="8687" y="145038"/>
                  </a:lnTo>
                  <a:lnTo>
                    <a:pt x="15658" y="130990"/>
                  </a:lnTo>
                  <a:lnTo>
                    <a:pt x="25425" y="122107"/>
                  </a:lnTo>
                  <a:lnTo>
                    <a:pt x="43115" y="118331"/>
                  </a:lnTo>
                  <a:lnTo>
                    <a:pt x="69239" y="120441"/>
                  </a:lnTo>
                  <a:lnTo>
                    <a:pt x="100020" y="126686"/>
                  </a:lnTo>
                  <a:lnTo>
                    <a:pt x="133646" y="135566"/>
                  </a:lnTo>
                  <a:lnTo>
                    <a:pt x="166193" y="144970"/>
                  </a:lnTo>
                  <a:lnTo>
                    <a:pt x="191402" y="152301"/>
                  </a:lnTo>
                  <a:lnTo>
                    <a:pt x="207517" y="157415"/>
                  </a:lnTo>
                  <a:lnTo>
                    <a:pt x="217480" y="161172"/>
                  </a:lnTo>
                  <a:lnTo>
                    <a:pt x="224247" y="164002"/>
                  </a:lnTo>
                  <a:lnTo>
                    <a:pt x="228954" y="165783"/>
                  </a:lnTo>
                  <a:lnTo>
                    <a:pt x="232206" y="166490"/>
                  </a:lnTo>
                  <a:lnTo>
                    <a:pt x="234429" y="166263"/>
                  </a:lnTo>
                  <a:lnTo>
                    <a:pt x="235804" y="165427"/>
                  </a:lnTo>
                  <a:lnTo>
                    <a:pt x="236307" y="164418"/>
                  </a:lnTo>
                  <a:lnTo>
                    <a:pt x="235835" y="163399"/>
                  </a:lnTo>
                  <a:lnTo>
                    <a:pt x="229119" y="159103"/>
                  </a:lnTo>
                  <a:lnTo>
                    <a:pt x="209840" y="146594"/>
                  </a:lnTo>
                  <a:lnTo>
                    <a:pt x="181080" y="125658"/>
                  </a:lnTo>
                  <a:lnTo>
                    <a:pt x="150981" y="101888"/>
                  </a:lnTo>
                  <a:lnTo>
                    <a:pt x="126309" y="80347"/>
                  </a:lnTo>
                  <a:lnTo>
                    <a:pt x="107189" y="59912"/>
                  </a:lnTo>
                  <a:lnTo>
                    <a:pt x="92472" y="40737"/>
                  </a:lnTo>
                  <a:lnTo>
                    <a:pt x="82700" y="21640"/>
                  </a:lnTo>
                  <a:lnTo>
                    <a:pt x="78197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10"/>
            <p:cNvSpPr/>
            <p:nvPr/>
          </p:nvSpPr>
          <p:spPr>
            <a:xfrm>
              <a:off x="9999134" y="4876800"/>
              <a:ext cx="169333" cy="67734"/>
            </a:xfrm>
            <a:custGeom>
              <a:avLst/>
              <a:gdLst/>
              <a:ahLst/>
              <a:cxnLst/>
              <a:rect l="0" t="0" r="0" b="0"/>
              <a:pathLst>
                <a:path w="169333" h="67734">
                  <a:moveTo>
                    <a:pt x="0" y="0"/>
                  </a:moveTo>
                  <a:lnTo>
                    <a:pt x="4730" y="891"/>
                  </a:lnTo>
                  <a:lnTo>
                    <a:pt x="14751" y="5270"/>
                  </a:lnTo>
                  <a:lnTo>
                    <a:pt x="35976" y="14227"/>
                  </a:lnTo>
                  <a:lnTo>
                    <a:pt x="65295" y="25255"/>
                  </a:lnTo>
                  <a:lnTo>
                    <a:pt x="96216" y="35919"/>
                  </a:lnTo>
                  <a:lnTo>
                    <a:pt x="122089" y="45019"/>
                  </a:lnTo>
                  <a:lnTo>
                    <a:pt x="139745" y="51173"/>
                  </a:lnTo>
                  <a:lnTo>
                    <a:pt x="150848" y="55233"/>
                  </a:lnTo>
                  <a:lnTo>
                    <a:pt x="158910" y="58700"/>
                  </a:lnTo>
                  <a:lnTo>
                    <a:pt x="164692" y="62426"/>
                  </a:lnTo>
                  <a:lnTo>
                    <a:pt x="169332" y="677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1"/>
            <p:cNvSpPr/>
            <p:nvPr/>
          </p:nvSpPr>
          <p:spPr>
            <a:xfrm>
              <a:off x="9821333" y="4834467"/>
              <a:ext cx="1" cy="8467"/>
            </a:xfrm>
            <a:custGeom>
              <a:avLst/>
              <a:gdLst/>
              <a:ahLst/>
              <a:cxnLst/>
              <a:rect l="0" t="0" r="0" b="0"/>
              <a:pathLst>
                <a:path w="1" h="8467">
                  <a:moveTo>
                    <a:pt x="0" y="846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2"/>
            <p:cNvSpPr/>
            <p:nvPr/>
          </p:nvSpPr>
          <p:spPr>
            <a:xfrm>
              <a:off x="10092266" y="4749800"/>
              <a:ext cx="237069" cy="10159"/>
            </a:xfrm>
            <a:custGeom>
              <a:avLst/>
              <a:gdLst/>
              <a:ahLst/>
              <a:cxnLst/>
              <a:rect l="0" t="0" r="0" b="0"/>
              <a:pathLst>
                <a:path w="237069" h="10159">
                  <a:moveTo>
                    <a:pt x="0" y="0"/>
                  </a:moveTo>
                  <a:lnTo>
                    <a:pt x="6573" y="3737"/>
                  </a:lnTo>
                  <a:lnTo>
                    <a:pt x="27101" y="5915"/>
                  </a:lnTo>
                  <a:lnTo>
                    <a:pt x="57350" y="7156"/>
                  </a:lnTo>
                  <a:lnTo>
                    <a:pt x="89257" y="7958"/>
                  </a:lnTo>
                  <a:lnTo>
                    <a:pt x="116554" y="9122"/>
                  </a:lnTo>
                  <a:lnTo>
                    <a:pt x="143309" y="10129"/>
                  </a:lnTo>
                  <a:lnTo>
                    <a:pt x="172706" y="10158"/>
                  </a:lnTo>
                  <a:lnTo>
                    <a:pt x="204540" y="9360"/>
                  </a:lnTo>
                  <a:lnTo>
                    <a:pt x="237068" y="84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3"/>
            <p:cNvSpPr/>
            <p:nvPr/>
          </p:nvSpPr>
          <p:spPr>
            <a:xfrm>
              <a:off x="10172192" y="4665133"/>
              <a:ext cx="72475" cy="203201"/>
            </a:xfrm>
            <a:custGeom>
              <a:avLst/>
              <a:gdLst/>
              <a:ahLst/>
              <a:cxnLst/>
              <a:rect l="0" t="0" r="0" b="0"/>
              <a:pathLst>
                <a:path w="72475" h="203201">
                  <a:moveTo>
                    <a:pt x="4742" y="0"/>
                  </a:moveTo>
                  <a:lnTo>
                    <a:pt x="0" y="8173"/>
                  </a:lnTo>
                  <a:lnTo>
                    <a:pt x="3204" y="33275"/>
                  </a:lnTo>
                  <a:lnTo>
                    <a:pt x="12025" y="65186"/>
                  </a:lnTo>
                  <a:lnTo>
                    <a:pt x="24807" y="100012"/>
                  </a:lnTo>
                  <a:lnTo>
                    <a:pt x="39830" y="133943"/>
                  </a:lnTo>
                  <a:lnTo>
                    <a:pt x="54228" y="164126"/>
                  </a:lnTo>
                  <a:lnTo>
                    <a:pt x="66023" y="188171"/>
                  </a:lnTo>
                  <a:lnTo>
                    <a:pt x="72474" y="2032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4"/>
            <p:cNvSpPr/>
            <p:nvPr/>
          </p:nvSpPr>
          <p:spPr>
            <a:xfrm>
              <a:off x="9893703" y="5745891"/>
              <a:ext cx="521941" cy="470036"/>
            </a:xfrm>
            <a:custGeom>
              <a:avLst/>
              <a:gdLst/>
              <a:ahLst/>
              <a:cxnLst/>
              <a:rect l="0" t="0" r="0" b="0"/>
              <a:pathLst>
                <a:path w="521941" h="470036">
                  <a:moveTo>
                    <a:pt x="12297" y="163842"/>
                  </a:moveTo>
                  <a:lnTo>
                    <a:pt x="11964" y="167309"/>
                  </a:lnTo>
                  <a:lnTo>
                    <a:pt x="10824" y="169022"/>
                  </a:lnTo>
                  <a:lnTo>
                    <a:pt x="8007" y="171209"/>
                  </a:lnTo>
                  <a:lnTo>
                    <a:pt x="2630" y="174534"/>
                  </a:lnTo>
                  <a:lnTo>
                    <a:pt x="0" y="177417"/>
                  </a:lnTo>
                  <a:lnTo>
                    <a:pt x="5873" y="180207"/>
                  </a:lnTo>
                  <a:lnTo>
                    <a:pt x="20825" y="183372"/>
                  </a:lnTo>
                  <a:lnTo>
                    <a:pt x="45250" y="185926"/>
                  </a:lnTo>
                  <a:lnTo>
                    <a:pt x="74346" y="187652"/>
                  </a:lnTo>
                  <a:lnTo>
                    <a:pt x="102012" y="189344"/>
                  </a:lnTo>
                  <a:lnTo>
                    <a:pt x="126739" y="190657"/>
                  </a:lnTo>
                  <a:lnTo>
                    <a:pt x="148134" y="190270"/>
                  </a:lnTo>
                  <a:lnTo>
                    <a:pt x="164759" y="187729"/>
                  </a:lnTo>
                  <a:lnTo>
                    <a:pt x="177578" y="183026"/>
                  </a:lnTo>
                  <a:lnTo>
                    <a:pt x="186349" y="176807"/>
                  </a:lnTo>
                  <a:lnTo>
                    <a:pt x="190841" y="167652"/>
                  </a:lnTo>
                  <a:lnTo>
                    <a:pt x="188582" y="152032"/>
                  </a:lnTo>
                  <a:lnTo>
                    <a:pt x="176392" y="127040"/>
                  </a:lnTo>
                  <a:lnTo>
                    <a:pt x="154881" y="94681"/>
                  </a:lnTo>
                  <a:lnTo>
                    <a:pt x="132036" y="62079"/>
                  </a:lnTo>
                  <a:lnTo>
                    <a:pt x="116077" y="36863"/>
                  </a:lnTo>
                  <a:lnTo>
                    <a:pt x="107018" y="19756"/>
                  </a:lnTo>
                  <a:lnTo>
                    <a:pt x="102665" y="9335"/>
                  </a:lnTo>
                  <a:lnTo>
                    <a:pt x="101180" y="3280"/>
                  </a:lnTo>
                  <a:lnTo>
                    <a:pt x="101527" y="0"/>
                  </a:lnTo>
                  <a:lnTo>
                    <a:pt x="107852" y="1568"/>
                  </a:lnTo>
                  <a:lnTo>
                    <a:pt x="125205" y="11710"/>
                  </a:lnTo>
                  <a:lnTo>
                    <a:pt x="150800" y="28998"/>
                  </a:lnTo>
                  <a:lnTo>
                    <a:pt x="182235" y="50202"/>
                  </a:lnTo>
                  <a:lnTo>
                    <a:pt x="216654" y="72885"/>
                  </a:lnTo>
                  <a:lnTo>
                    <a:pt x="250458" y="95241"/>
                  </a:lnTo>
                  <a:lnTo>
                    <a:pt x="282758" y="117355"/>
                  </a:lnTo>
                  <a:lnTo>
                    <a:pt x="315492" y="141066"/>
                  </a:lnTo>
                  <a:lnTo>
                    <a:pt x="350599" y="168399"/>
                  </a:lnTo>
                  <a:lnTo>
                    <a:pt x="386365" y="198539"/>
                  </a:lnTo>
                  <a:lnTo>
                    <a:pt x="421986" y="231036"/>
                  </a:lnTo>
                  <a:lnTo>
                    <a:pt x="456360" y="266201"/>
                  </a:lnTo>
                  <a:lnTo>
                    <a:pt x="485787" y="302603"/>
                  </a:lnTo>
                  <a:lnTo>
                    <a:pt x="507199" y="337321"/>
                  </a:lnTo>
                  <a:lnTo>
                    <a:pt x="518962" y="369851"/>
                  </a:lnTo>
                  <a:lnTo>
                    <a:pt x="521940" y="399583"/>
                  </a:lnTo>
                  <a:lnTo>
                    <a:pt x="517272" y="423843"/>
                  </a:lnTo>
                  <a:lnTo>
                    <a:pt x="505743" y="443367"/>
                  </a:lnTo>
                  <a:lnTo>
                    <a:pt x="488364" y="457213"/>
                  </a:lnTo>
                  <a:lnTo>
                    <a:pt x="463263" y="465991"/>
                  </a:lnTo>
                  <a:lnTo>
                    <a:pt x="433188" y="470035"/>
                  </a:lnTo>
                  <a:lnTo>
                    <a:pt x="400262" y="468923"/>
                  </a:lnTo>
                  <a:lnTo>
                    <a:pt x="365947" y="462194"/>
                  </a:lnTo>
                  <a:lnTo>
                    <a:pt x="331680" y="448267"/>
                  </a:lnTo>
                  <a:lnTo>
                    <a:pt x="297121" y="429444"/>
                  </a:lnTo>
                  <a:lnTo>
                    <a:pt x="265055" y="408802"/>
                  </a:lnTo>
                  <a:lnTo>
                    <a:pt x="240897" y="392442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15"/>
            <p:cNvSpPr/>
            <p:nvPr/>
          </p:nvSpPr>
          <p:spPr>
            <a:xfrm>
              <a:off x="10117668" y="5520267"/>
              <a:ext cx="67733" cy="169334"/>
            </a:xfrm>
            <a:custGeom>
              <a:avLst/>
              <a:gdLst/>
              <a:ahLst/>
              <a:cxnLst/>
              <a:rect l="0" t="0" r="0" b="0"/>
              <a:pathLst>
                <a:path w="67733" h="169334">
                  <a:moveTo>
                    <a:pt x="0" y="169333"/>
                  </a:moveTo>
                  <a:lnTo>
                    <a:pt x="764" y="164865"/>
                  </a:lnTo>
                  <a:lnTo>
                    <a:pt x="2596" y="160379"/>
                  </a:lnTo>
                  <a:lnTo>
                    <a:pt x="4678" y="154574"/>
                  </a:lnTo>
                  <a:lnTo>
                    <a:pt x="9493" y="142725"/>
                  </a:lnTo>
                  <a:lnTo>
                    <a:pt x="19126" y="119720"/>
                  </a:lnTo>
                  <a:lnTo>
                    <a:pt x="30931" y="89551"/>
                  </a:lnTo>
                  <a:lnTo>
                    <a:pt x="42956" y="59824"/>
                  </a:lnTo>
                  <a:lnTo>
                    <a:pt x="53934" y="33873"/>
                  </a:lnTo>
                  <a:lnTo>
                    <a:pt x="62718" y="13401"/>
                  </a:lnTo>
                  <a:lnTo>
                    <a:pt x="67732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6"/>
            <p:cNvSpPr/>
            <p:nvPr/>
          </p:nvSpPr>
          <p:spPr>
            <a:xfrm>
              <a:off x="10210800" y="5571067"/>
              <a:ext cx="59269" cy="143934"/>
            </a:xfrm>
            <a:custGeom>
              <a:avLst/>
              <a:gdLst/>
              <a:ahLst/>
              <a:cxnLst/>
              <a:rect l="0" t="0" r="0" b="0"/>
              <a:pathLst>
                <a:path w="59269" h="143934">
                  <a:moveTo>
                    <a:pt x="0" y="143933"/>
                  </a:moveTo>
                  <a:lnTo>
                    <a:pt x="3001" y="113799"/>
                  </a:lnTo>
                  <a:lnTo>
                    <a:pt x="11337" y="81561"/>
                  </a:lnTo>
                  <a:lnTo>
                    <a:pt x="21313" y="52721"/>
                  </a:lnTo>
                  <a:lnTo>
                    <a:pt x="35530" y="26606"/>
                  </a:lnTo>
                  <a:lnTo>
                    <a:pt x="59268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7"/>
            <p:cNvSpPr/>
            <p:nvPr/>
          </p:nvSpPr>
          <p:spPr>
            <a:xfrm>
              <a:off x="9012804" y="5569045"/>
              <a:ext cx="715397" cy="549321"/>
            </a:xfrm>
            <a:custGeom>
              <a:avLst/>
              <a:gdLst/>
              <a:ahLst/>
              <a:cxnLst/>
              <a:rect l="0" t="0" r="0" b="0"/>
              <a:pathLst>
                <a:path w="715397" h="549321">
                  <a:moveTo>
                    <a:pt x="461396" y="256022"/>
                  </a:moveTo>
                  <a:lnTo>
                    <a:pt x="451621" y="256858"/>
                  </a:lnTo>
                  <a:lnTo>
                    <a:pt x="444498" y="259219"/>
                  </a:lnTo>
                  <a:lnTo>
                    <a:pt x="435181" y="263409"/>
                  </a:lnTo>
                  <a:lnTo>
                    <a:pt x="421251" y="270128"/>
                  </a:lnTo>
                  <a:lnTo>
                    <a:pt x="405782" y="277778"/>
                  </a:lnTo>
                  <a:lnTo>
                    <a:pt x="389880" y="289983"/>
                  </a:lnTo>
                  <a:lnTo>
                    <a:pt x="373440" y="308302"/>
                  </a:lnTo>
                  <a:lnTo>
                    <a:pt x="361114" y="327419"/>
                  </a:lnTo>
                  <a:lnTo>
                    <a:pt x="354167" y="349373"/>
                  </a:lnTo>
                  <a:lnTo>
                    <a:pt x="351932" y="374267"/>
                  </a:lnTo>
                  <a:lnTo>
                    <a:pt x="354325" y="400448"/>
                  </a:lnTo>
                  <a:lnTo>
                    <a:pt x="363716" y="429739"/>
                  </a:lnTo>
                  <a:lnTo>
                    <a:pt x="380947" y="461024"/>
                  </a:lnTo>
                  <a:lnTo>
                    <a:pt x="406009" y="491878"/>
                  </a:lnTo>
                  <a:lnTo>
                    <a:pt x="435773" y="518185"/>
                  </a:lnTo>
                  <a:lnTo>
                    <a:pt x="463425" y="536143"/>
                  </a:lnTo>
                  <a:lnTo>
                    <a:pt x="485734" y="545804"/>
                  </a:lnTo>
                  <a:lnTo>
                    <a:pt x="502943" y="549320"/>
                  </a:lnTo>
                  <a:lnTo>
                    <a:pt x="516066" y="548112"/>
                  </a:lnTo>
                  <a:lnTo>
                    <a:pt x="527307" y="540019"/>
                  </a:lnTo>
                  <a:lnTo>
                    <a:pt x="537363" y="523927"/>
                  </a:lnTo>
                  <a:lnTo>
                    <a:pt x="543213" y="502143"/>
                  </a:lnTo>
                  <a:lnTo>
                    <a:pt x="543355" y="475633"/>
                  </a:lnTo>
                  <a:lnTo>
                    <a:pt x="537443" y="445758"/>
                  </a:lnTo>
                  <a:lnTo>
                    <a:pt x="524403" y="412279"/>
                  </a:lnTo>
                  <a:lnTo>
                    <a:pt x="505138" y="377359"/>
                  </a:lnTo>
                  <a:lnTo>
                    <a:pt x="480323" y="341835"/>
                  </a:lnTo>
                  <a:lnTo>
                    <a:pt x="450068" y="305882"/>
                  </a:lnTo>
                  <a:lnTo>
                    <a:pt x="417268" y="271837"/>
                  </a:lnTo>
                  <a:lnTo>
                    <a:pt x="382330" y="239665"/>
                  </a:lnTo>
                  <a:lnTo>
                    <a:pt x="345012" y="208742"/>
                  </a:lnTo>
                  <a:lnTo>
                    <a:pt x="307537" y="179912"/>
                  </a:lnTo>
                  <a:lnTo>
                    <a:pt x="272464" y="154465"/>
                  </a:lnTo>
                  <a:lnTo>
                    <a:pt x="239248" y="131446"/>
                  </a:lnTo>
                  <a:lnTo>
                    <a:pt x="207417" y="110236"/>
                  </a:lnTo>
                  <a:lnTo>
                    <a:pt x="174935" y="89298"/>
                  </a:lnTo>
                  <a:lnTo>
                    <a:pt x="140044" y="67064"/>
                  </a:lnTo>
                  <a:lnTo>
                    <a:pt x="103508" y="44522"/>
                  </a:lnTo>
                  <a:lnTo>
                    <a:pt x="68249" y="24840"/>
                  </a:lnTo>
                  <a:lnTo>
                    <a:pt x="40819" y="11416"/>
                  </a:lnTo>
                  <a:lnTo>
                    <a:pt x="23010" y="3956"/>
                  </a:lnTo>
                  <a:lnTo>
                    <a:pt x="12258" y="579"/>
                  </a:lnTo>
                  <a:lnTo>
                    <a:pt x="5756" y="0"/>
                  </a:lnTo>
                  <a:lnTo>
                    <a:pt x="1736" y="1360"/>
                  </a:lnTo>
                  <a:lnTo>
                    <a:pt x="0" y="5599"/>
                  </a:lnTo>
                  <a:lnTo>
                    <a:pt x="3577" y="17673"/>
                  </a:lnTo>
                  <a:lnTo>
                    <a:pt x="16863" y="40220"/>
                  </a:lnTo>
                  <a:lnTo>
                    <a:pt x="38875" y="69247"/>
                  </a:lnTo>
                  <a:lnTo>
                    <a:pt x="66285" y="99940"/>
                  </a:lnTo>
                  <a:lnTo>
                    <a:pt x="98420" y="130545"/>
                  </a:lnTo>
                  <a:lnTo>
                    <a:pt x="131771" y="158893"/>
                  </a:lnTo>
                  <a:lnTo>
                    <a:pt x="161513" y="182716"/>
                  </a:lnTo>
                  <a:lnTo>
                    <a:pt x="187991" y="202834"/>
                  </a:lnTo>
                  <a:lnTo>
                    <a:pt x="212844" y="220277"/>
                  </a:lnTo>
                  <a:lnTo>
                    <a:pt x="237168" y="235810"/>
                  </a:lnTo>
                  <a:lnTo>
                    <a:pt x="261480" y="250001"/>
                  </a:lnTo>
                  <a:lnTo>
                    <a:pt x="285969" y="263261"/>
                  </a:lnTo>
                  <a:lnTo>
                    <a:pt x="310668" y="275875"/>
                  </a:lnTo>
                  <a:lnTo>
                    <a:pt x="335556" y="287783"/>
                  </a:lnTo>
                  <a:lnTo>
                    <a:pt x="360591" y="298632"/>
                  </a:lnTo>
                  <a:lnTo>
                    <a:pt x="385729" y="308305"/>
                  </a:lnTo>
                  <a:lnTo>
                    <a:pt x="410677" y="316789"/>
                  </a:lnTo>
                  <a:lnTo>
                    <a:pt x="434993" y="324058"/>
                  </a:lnTo>
                  <a:lnTo>
                    <a:pt x="461172" y="330727"/>
                  </a:lnTo>
                  <a:lnTo>
                    <a:pt x="492108" y="337499"/>
                  </a:lnTo>
                  <a:lnTo>
                    <a:pt x="525220" y="343457"/>
                  </a:lnTo>
                  <a:lnTo>
                    <a:pt x="559187" y="346491"/>
                  </a:lnTo>
                  <a:lnTo>
                    <a:pt x="591411" y="345477"/>
                  </a:lnTo>
                  <a:lnTo>
                    <a:pt x="616899" y="339683"/>
                  </a:lnTo>
                  <a:lnTo>
                    <a:pt x="635902" y="328060"/>
                  </a:lnTo>
                  <a:lnTo>
                    <a:pt x="647530" y="310571"/>
                  </a:lnTo>
                  <a:lnTo>
                    <a:pt x="651484" y="288010"/>
                  </a:lnTo>
                  <a:lnTo>
                    <a:pt x="646448" y="261177"/>
                  </a:lnTo>
                  <a:lnTo>
                    <a:pt x="629676" y="229055"/>
                  </a:lnTo>
                  <a:lnTo>
                    <a:pt x="605042" y="196966"/>
                  </a:lnTo>
                  <a:lnTo>
                    <a:pt x="580973" y="172087"/>
                  </a:lnTo>
                  <a:lnTo>
                    <a:pt x="562884" y="156449"/>
                  </a:lnTo>
                  <a:lnTo>
                    <a:pt x="557406" y="153365"/>
                  </a:lnTo>
                  <a:lnTo>
                    <a:pt x="568631" y="164006"/>
                  </a:lnTo>
                  <a:lnTo>
                    <a:pt x="592414" y="180694"/>
                  </a:lnTo>
                  <a:lnTo>
                    <a:pt x="623767" y="198004"/>
                  </a:lnTo>
                  <a:lnTo>
                    <a:pt x="655144" y="211748"/>
                  </a:lnTo>
                  <a:lnTo>
                    <a:pt x="678973" y="220295"/>
                  </a:lnTo>
                  <a:lnTo>
                    <a:pt x="694011" y="224596"/>
                  </a:lnTo>
                  <a:lnTo>
                    <a:pt x="704487" y="226600"/>
                  </a:lnTo>
                  <a:lnTo>
                    <a:pt x="711199" y="225990"/>
                  </a:lnTo>
                  <a:lnTo>
                    <a:pt x="715396" y="22215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8"/>
            <p:cNvSpPr/>
            <p:nvPr/>
          </p:nvSpPr>
          <p:spPr>
            <a:xfrm>
              <a:off x="9418786" y="5647267"/>
              <a:ext cx="13082" cy="25401"/>
            </a:xfrm>
            <a:custGeom>
              <a:avLst/>
              <a:gdLst/>
              <a:ahLst/>
              <a:cxnLst/>
              <a:rect l="0" t="0" r="0" b="0"/>
              <a:pathLst>
                <a:path w="13082" h="25401">
                  <a:moveTo>
                    <a:pt x="4614" y="25400"/>
                  </a:moveTo>
                  <a:lnTo>
                    <a:pt x="0" y="19724"/>
                  </a:lnTo>
                  <a:lnTo>
                    <a:pt x="327" y="15194"/>
                  </a:lnTo>
                  <a:lnTo>
                    <a:pt x="1751" y="10770"/>
                  </a:lnTo>
                  <a:lnTo>
                    <a:pt x="3347" y="7331"/>
                  </a:lnTo>
                  <a:lnTo>
                    <a:pt x="5260" y="4543"/>
                  </a:lnTo>
                  <a:lnTo>
                    <a:pt x="8142" y="2221"/>
                  </a:lnTo>
                  <a:lnTo>
                    <a:pt x="13081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9"/>
            <p:cNvSpPr/>
            <p:nvPr/>
          </p:nvSpPr>
          <p:spPr>
            <a:xfrm>
              <a:off x="9508067" y="5419017"/>
              <a:ext cx="397934" cy="289439"/>
            </a:xfrm>
            <a:custGeom>
              <a:avLst/>
              <a:gdLst/>
              <a:ahLst/>
              <a:cxnLst/>
              <a:rect l="0" t="0" r="0" b="0"/>
              <a:pathLst>
                <a:path w="397934" h="289439">
                  <a:moveTo>
                    <a:pt x="0" y="202850"/>
                  </a:moveTo>
                  <a:lnTo>
                    <a:pt x="21599" y="208025"/>
                  </a:lnTo>
                  <a:lnTo>
                    <a:pt x="56746" y="221191"/>
                  </a:lnTo>
                  <a:lnTo>
                    <a:pt x="95382" y="236806"/>
                  </a:lnTo>
                  <a:lnTo>
                    <a:pt x="134259" y="252731"/>
                  </a:lnTo>
                  <a:lnTo>
                    <a:pt x="172675" y="267586"/>
                  </a:lnTo>
                  <a:lnTo>
                    <a:pt x="209434" y="279483"/>
                  </a:lnTo>
                  <a:lnTo>
                    <a:pt x="238955" y="287003"/>
                  </a:lnTo>
                  <a:lnTo>
                    <a:pt x="255760" y="289438"/>
                  </a:lnTo>
                  <a:lnTo>
                    <a:pt x="259892" y="286493"/>
                  </a:lnTo>
                  <a:lnTo>
                    <a:pt x="252795" y="279381"/>
                  </a:lnTo>
                  <a:lnTo>
                    <a:pt x="234820" y="266784"/>
                  </a:lnTo>
                  <a:lnTo>
                    <a:pt x="207664" y="246845"/>
                  </a:lnTo>
                  <a:lnTo>
                    <a:pt x="179111" y="223042"/>
                  </a:lnTo>
                  <a:lnTo>
                    <a:pt x="157174" y="200550"/>
                  </a:lnTo>
                  <a:lnTo>
                    <a:pt x="143331" y="182761"/>
                  </a:lnTo>
                  <a:lnTo>
                    <a:pt x="135925" y="170422"/>
                  </a:lnTo>
                  <a:lnTo>
                    <a:pt x="132863" y="161741"/>
                  </a:lnTo>
                  <a:lnTo>
                    <a:pt x="132425" y="155687"/>
                  </a:lnTo>
                  <a:lnTo>
                    <a:pt x="138345" y="148786"/>
                  </a:lnTo>
                  <a:lnTo>
                    <a:pt x="156545" y="136663"/>
                  </a:lnTo>
                  <a:lnTo>
                    <a:pt x="182910" y="118225"/>
                  </a:lnTo>
                  <a:lnTo>
                    <a:pt x="207588" y="96553"/>
                  </a:lnTo>
                  <a:lnTo>
                    <a:pt x="224503" y="77295"/>
                  </a:lnTo>
                  <a:lnTo>
                    <a:pt x="234007" y="61215"/>
                  </a:lnTo>
                  <a:lnTo>
                    <a:pt x="236141" y="45541"/>
                  </a:lnTo>
                  <a:lnTo>
                    <a:pt x="232059" y="29104"/>
                  </a:lnTo>
                  <a:lnTo>
                    <a:pt x="223286" y="15694"/>
                  </a:lnTo>
                  <a:lnTo>
                    <a:pt x="210245" y="5799"/>
                  </a:lnTo>
                  <a:lnTo>
                    <a:pt x="196645" y="761"/>
                  </a:lnTo>
                  <a:lnTo>
                    <a:pt x="183568" y="0"/>
                  </a:lnTo>
                  <a:lnTo>
                    <a:pt x="172987" y="2663"/>
                  </a:lnTo>
                  <a:lnTo>
                    <a:pt x="165060" y="10000"/>
                  </a:lnTo>
                  <a:lnTo>
                    <a:pt x="159639" y="21335"/>
                  </a:lnTo>
                  <a:lnTo>
                    <a:pt x="157179" y="33119"/>
                  </a:lnTo>
                  <a:lnTo>
                    <a:pt x="160306" y="47519"/>
                  </a:lnTo>
                  <a:lnTo>
                    <a:pt x="173465" y="67552"/>
                  </a:lnTo>
                  <a:lnTo>
                    <a:pt x="196646" y="91413"/>
                  </a:lnTo>
                  <a:lnTo>
                    <a:pt x="226063" y="114534"/>
                  </a:lnTo>
                  <a:lnTo>
                    <a:pt x="258210" y="132909"/>
                  </a:lnTo>
                  <a:lnTo>
                    <a:pt x="289807" y="143703"/>
                  </a:lnTo>
                  <a:lnTo>
                    <a:pt x="317721" y="147682"/>
                  </a:lnTo>
                  <a:lnTo>
                    <a:pt x="338363" y="147375"/>
                  </a:lnTo>
                  <a:lnTo>
                    <a:pt x="355500" y="141359"/>
                  </a:lnTo>
                  <a:lnTo>
                    <a:pt x="371025" y="129667"/>
                  </a:lnTo>
                  <a:lnTo>
                    <a:pt x="382320" y="112808"/>
                  </a:lnTo>
                  <a:lnTo>
                    <a:pt x="390692" y="90411"/>
                  </a:lnTo>
                  <a:lnTo>
                    <a:pt x="395959" y="63112"/>
                  </a:lnTo>
                  <a:lnTo>
                    <a:pt x="397933" y="3351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20"/>
            <p:cNvSpPr/>
            <p:nvPr/>
          </p:nvSpPr>
          <p:spPr>
            <a:xfrm>
              <a:off x="9747951" y="5173133"/>
              <a:ext cx="188534" cy="201967"/>
            </a:xfrm>
            <a:custGeom>
              <a:avLst/>
              <a:gdLst/>
              <a:ahLst/>
              <a:cxnLst/>
              <a:rect l="0" t="0" r="0" b="0"/>
              <a:pathLst>
                <a:path w="188534" h="201967">
                  <a:moveTo>
                    <a:pt x="73382" y="93134"/>
                  </a:moveTo>
                  <a:lnTo>
                    <a:pt x="59148" y="100523"/>
                  </a:lnTo>
                  <a:lnTo>
                    <a:pt x="43476" y="105651"/>
                  </a:lnTo>
                  <a:lnTo>
                    <a:pt x="32882" y="109283"/>
                  </a:lnTo>
                  <a:lnTo>
                    <a:pt x="24466" y="112532"/>
                  </a:lnTo>
                  <a:lnTo>
                    <a:pt x="16795" y="115769"/>
                  </a:lnTo>
                  <a:lnTo>
                    <a:pt x="10252" y="119411"/>
                  </a:lnTo>
                  <a:lnTo>
                    <a:pt x="5229" y="124408"/>
                  </a:lnTo>
                  <a:lnTo>
                    <a:pt x="1754" y="131872"/>
                  </a:lnTo>
                  <a:lnTo>
                    <a:pt x="0" y="140904"/>
                  </a:lnTo>
                  <a:lnTo>
                    <a:pt x="14" y="149287"/>
                  </a:lnTo>
                  <a:lnTo>
                    <a:pt x="5233" y="158519"/>
                  </a:lnTo>
                  <a:lnTo>
                    <a:pt x="20417" y="171136"/>
                  </a:lnTo>
                  <a:lnTo>
                    <a:pt x="44816" y="184414"/>
                  </a:lnTo>
                  <a:lnTo>
                    <a:pt x="76349" y="195417"/>
                  </a:lnTo>
                  <a:lnTo>
                    <a:pt x="108573" y="201965"/>
                  </a:lnTo>
                  <a:lnTo>
                    <a:pt x="136559" y="201966"/>
                  </a:lnTo>
                  <a:lnTo>
                    <a:pt x="159961" y="195259"/>
                  </a:lnTo>
                  <a:lnTo>
                    <a:pt x="176618" y="182438"/>
                  </a:lnTo>
                  <a:lnTo>
                    <a:pt x="186317" y="161244"/>
                  </a:lnTo>
                  <a:lnTo>
                    <a:pt x="188533" y="132500"/>
                  </a:lnTo>
                  <a:lnTo>
                    <a:pt x="183471" y="98775"/>
                  </a:lnTo>
                  <a:lnTo>
                    <a:pt x="174322" y="63428"/>
                  </a:lnTo>
                  <a:lnTo>
                    <a:pt x="162284" y="29063"/>
                  </a:lnTo>
                  <a:lnTo>
                    <a:pt x="149582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421"/>
          <p:cNvSpPr/>
          <p:nvPr/>
        </p:nvSpPr>
        <p:spPr>
          <a:xfrm>
            <a:off x="10210800" y="5259943"/>
            <a:ext cx="321735" cy="82525"/>
          </a:xfrm>
          <a:custGeom>
            <a:avLst/>
            <a:gdLst/>
            <a:ahLst/>
            <a:cxnLst/>
            <a:rect l="0" t="0" r="0" b="0"/>
            <a:pathLst>
              <a:path w="321735" h="82525">
                <a:moveTo>
                  <a:pt x="0" y="6324"/>
                </a:moveTo>
                <a:lnTo>
                  <a:pt x="10914" y="568"/>
                </a:lnTo>
                <a:lnTo>
                  <a:pt x="31205" y="0"/>
                </a:lnTo>
                <a:lnTo>
                  <a:pt x="53426" y="1855"/>
                </a:lnTo>
                <a:lnTo>
                  <a:pt x="79074" y="4738"/>
                </a:lnTo>
                <a:lnTo>
                  <a:pt x="104246" y="9193"/>
                </a:lnTo>
                <a:lnTo>
                  <a:pt x="127490" y="14580"/>
                </a:lnTo>
                <a:lnTo>
                  <a:pt x="148253" y="19801"/>
                </a:lnTo>
                <a:lnTo>
                  <a:pt x="167325" y="24697"/>
                </a:lnTo>
                <a:lnTo>
                  <a:pt x="188219" y="30477"/>
                </a:lnTo>
                <a:lnTo>
                  <a:pt x="212413" y="38125"/>
                </a:lnTo>
                <a:lnTo>
                  <a:pt x="235541" y="46104"/>
                </a:lnTo>
                <a:lnTo>
                  <a:pt x="256240" y="53973"/>
                </a:lnTo>
                <a:lnTo>
                  <a:pt x="274386" y="61450"/>
                </a:lnTo>
                <a:lnTo>
                  <a:pt x="288813" y="67314"/>
                </a:lnTo>
                <a:lnTo>
                  <a:pt x="298377" y="71563"/>
                </a:lnTo>
                <a:lnTo>
                  <a:pt x="304372" y="74727"/>
                </a:lnTo>
                <a:lnTo>
                  <a:pt x="309229" y="77406"/>
                </a:lnTo>
                <a:lnTo>
                  <a:pt x="314306" y="79860"/>
                </a:lnTo>
                <a:lnTo>
                  <a:pt x="321734" y="82524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87"/>
          <p:cNvGrpSpPr/>
          <p:nvPr/>
        </p:nvGrpSpPr>
        <p:grpSpPr>
          <a:xfrm>
            <a:off x="7112000" y="3098800"/>
            <a:ext cx="270935" cy="3335868"/>
            <a:chOff x="7112000" y="3098800"/>
            <a:chExt cx="270935" cy="3335868"/>
          </a:xfrm>
        </p:grpSpPr>
        <p:sp>
          <p:nvSpPr>
            <p:cNvPr id="70" name="SMARTInkShape-422"/>
            <p:cNvSpPr/>
            <p:nvPr/>
          </p:nvSpPr>
          <p:spPr>
            <a:xfrm>
              <a:off x="7339802" y="3098800"/>
              <a:ext cx="43133" cy="355601"/>
            </a:xfrm>
            <a:custGeom>
              <a:avLst/>
              <a:gdLst/>
              <a:ahLst/>
              <a:cxnLst/>
              <a:rect l="0" t="0" r="0" b="0"/>
              <a:pathLst>
                <a:path w="43133" h="355601">
                  <a:moveTo>
                    <a:pt x="43132" y="0"/>
                  </a:moveTo>
                  <a:lnTo>
                    <a:pt x="39662" y="345"/>
                  </a:lnTo>
                  <a:lnTo>
                    <a:pt x="37846" y="1857"/>
                  </a:lnTo>
                  <a:lnTo>
                    <a:pt x="35909" y="4746"/>
                  </a:lnTo>
                  <a:lnTo>
                    <a:pt x="33346" y="9018"/>
                  </a:lnTo>
                  <a:lnTo>
                    <a:pt x="30770" y="14775"/>
                  </a:lnTo>
                  <a:lnTo>
                    <a:pt x="27923" y="22230"/>
                  </a:lnTo>
                  <a:lnTo>
                    <a:pt x="24200" y="35193"/>
                  </a:lnTo>
                  <a:lnTo>
                    <a:pt x="19792" y="58007"/>
                  </a:lnTo>
                  <a:lnTo>
                    <a:pt x="15620" y="87997"/>
                  </a:lnTo>
                  <a:lnTo>
                    <a:pt x="12734" y="120769"/>
                  </a:lnTo>
                  <a:lnTo>
                    <a:pt x="10697" y="153926"/>
                  </a:lnTo>
                  <a:lnTo>
                    <a:pt x="8410" y="187233"/>
                  </a:lnTo>
                  <a:lnTo>
                    <a:pt x="5208" y="221680"/>
                  </a:lnTo>
                  <a:lnTo>
                    <a:pt x="2167" y="258400"/>
                  </a:lnTo>
                  <a:lnTo>
                    <a:pt x="373" y="295413"/>
                  </a:lnTo>
                  <a:lnTo>
                    <a:pt x="0" y="329574"/>
                  </a:lnTo>
                  <a:lnTo>
                    <a:pt x="798" y="35560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23"/>
            <p:cNvSpPr/>
            <p:nvPr/>
          </p:nvSpPr>
          <p:spPr>
            <a:xfrm>
              <a:off x="7298267" y="3666067"/>
              <a:ext cx="25401" cy="220134"/>
            </a:xfrm>
            <a:custGeom>
              <a:avLst/>
              <a:gdLst/>
              <a:ahLst/>
              <a:cxnLst/>
              <a:rect l="0" t="0" r="0" b="0"/>
              <a:pathLst>
                <a:path w="25401" h="220134">
                  <a:moveTo>
                    <a:pt x="25400" y="0"/>
                  </a:moveTo>
                  <a:lnTo>
                    <a:pt x="22471" y="19102"/>
                  </a:lnTo>
                  <a:lnTo>
                    <a:pt x="17217" y="45008"/>
                  </a:lnTo>
                  <a:lnTo>
                    <a:pt x="13204" y="71956"/>
                  </a:lnTo>
                  <a:lnTo>
                    <a:pt x="9634" y="99301"/>
                  </a:lnTo>
                  <a:lnTo>
                    <a:pt x="5938" y="130617"/>
                  </a:lnTo>
                  <a:lnTo>
                    <a:pt x="2863" y="163543"/>
                  </a:lnTo>
                  <a:lnTo>
                    <a:pt x="781" y="195078"/>
                  </a:lnTo>
                  <a:lnTo>
                    <a:pt x="0" y="220133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24"/>
            <p:cNvSpPr/>
            <p:nvPr/>
          </p:nvSpPr>
          <p:spPr>
            <a:xfrm>
              <a:off x="7265846" y="4207933"/>
              <a:ext cx="23955" cy="330201"/>
            </a:xfrm>
            <a:custGeom>
              <a:avLst/>
              <a:gdLst/>
              <a:ahLst/>
              <a:cxnLst/>
              <a:rect l="0" t="0" r="0" b="0"/>
              <a:pathLst>
                <a:path w="23955" h="330201">
                  <a:moveTo>
                    <a:pt x="23954" y="0"/>
                  </a:moveTo>
                  <a:lnTo>
                    <a:pt x="20096" y="5771"/>
                  </a:lnTo>
                  <a:lnTo>
                    <a:pt x="16653" y="16137"/>
                  </a:lnTo>
                  <a:lnTo>
                    <a:pt x="13046" y="32891"/>
                  </a:lnTo>
                  <a:lnTo>
                    <a:pt x="9270" y="57933"/>
                  </a:lnTo>
                  <a:lnTo>
                    <a:pt x="5395" y="87891"/>
                  </a:lnTo>
                  <a:lnTo>
                    <a:pt x="2449" y="120862"/>
                  </a:lnTo>
                  <a:lnTo>
                    <a:pt x="636" y="156026"/>
                  </a:lnTo>
                  <a:lnTo>
                    <a:pt x="0" y="190509"/>
                  </a:lnTo>
                  <a:lnTo>
                    <a:pt x="985" y="224137"/>
                  </a:lnTo>
                  <a:lnTo>
                    <a:pt x="2970" y="258902"/>
                  </a:lnTo>
                  <a:lnTo>
                    <a:pt x="5360" y="294644"/>
                  </a:lnTo>
                  <a:lnTo>
                    <a:pt x="7020" y="33020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25"/>
            <p:cNvSpPr/>
            <p:nvPr/>
          </p:nvSpPr>
          <p:spPr>
            <a:xfrm>
              <a:off x="7213600" y="4715933"/>
              <a:ext cx="33868" cy="330201"/>
            </a:xfrm>
            <a:custGeom>
              <a:avLst/>
              <a:gdLst/>
              <a:ahLst/>
              <a:cxnLst/>
              <a:rect l="0" t="0" r="0" b="0"/>
              <a:pathLst>
                <a:path w="33868" h="330201">
                  <a:moveTo>
                    <a:pt x="33867" y="0"/>
                  </a:moveTo>
                  <a:lnTo>
                    <a:pt x="31141" y="33000"/>
                  </a:lnTo>
                  <a:lnTo>
                    <a:pt x="25251" y="71324"/>
                  </a:lnTo>
                  <a:lnTo>
                    <a:pt x="19106" y="111792"/>
                  </a:lnTo>
                  <a:lnTo>
                    <a:pt x="14463" y="152766"/>
                  </a:lnTo>
                  <a:lnTo>
                    <a:pt x="11589" y="193523"/>
                  </a:lnTo>
                  <a:lnTo>
                    <a:pt x="8948" y="234128"/>
                  </a:lnTo>
                  <a:lnTo>
                    <a:pt x="5610" y="273175"/>
                  </a:lnTo>
                  <a:lnTo>
                    <a:pt x="2145" y="307132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26"/>
            <p:cNvSpPr/>
            <p:nvPr/>
          </p:nvSpPr>
          <p:spPr>
            <a:xfrm>
              <a:off x="7137400" y="5223933"/>
              <a:ext cx="33868" cy="457201"/>
            </a:xfrm>
            <a:custGeom>
              <a:avLst/>
              <a:gdLst/>
              <a:ahLst/>
              <a:cxnLst/>
              <a:rect l="0" t="0" r="0" b="0"/>
              <a:pathLst>
                <a:path w="33868" h="457201">
                  <a:moveTo>
                    <a:pt x="33867" y="0"/>
                  </a:moveTo>
                  <a:lnTo>
                    <a:pt x="31398" y="23639"/>
                  </a:lnTo>
                  <a:lnTo>
                    <a:pt x="26696" y="55201"/>
                  </a:lnTo>
                  <a:lnTo>
                    <a:pt x="21706" y="89902"/>
                  </a:lnTo>
                  <a:lnTo>
                    <a:pt x="17031" y="124339"/>
                  </a:lnTo>
                  <a:lnTo>
                    <a:pt x="13492" y="158307"/>
                  </a:lnTo>
                  <a:lnTo>
                    <a:pt x="11228" y="192113"/>
                  </a:lnTo>
                  <a:lnTo>
                    <a:pt x="9922" y="225899"/>
                  </a:lnTo>
                  <a:lnTo>
                    <a:pt x="9213" y="259600"/>
                  </a:lnTo>
                  <a:lnTo>
                    <a:pt x="8844" y="293943"/>
                  </a:lnTo>
                  <a:lnTo>
                    <a:pt x="8651" y="330015"/>
                  </a:lnTo>
                  <a:lnTo>
                    <a:pt x="8394" y="365923"/>
                  </a:lnTo>
                  <a:lnTo>
                    <a:pt x="7612" y="399856"/>
                  </a:lnTo>
                  <a:lnTo>
                    <a:pt x="5333" y="430681"/>
                  </a:lnTo>
                  <a:lnTo>
                    <a:pt x="0" y="45720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27"/>
            <p:cNvSpPr/>
            <p:nvPr/>
          </p:nvSpPr>
          <p:spPr>
            <a:xfrm>
              <a:off x="7112000" y="5969000"/>
              <a:ext cx="8467" cy="465668"/>
            </a:xfrm>
            <a:custGeom>
              <a:avLst/>
              <a:gdLst/>
              <a:ahLst/>
              <a:cxnLst/>
              <a:rect l="0" t="0" r="0" b="0"/>
              <a:pathLst>
                <a:path w="8467" h="465668">
                  <a:moveTo>
                    <a:pt x="8466" y="0"/>
                  </a:moveTo>
                  <a:lnTo>
                    <a:pt x="8466" y="37176"/>
                  </a:lnTo>
                  <a:lnTo>
                    <a:pt x="8466" y="74964"/>
                  </a:lnTo>
                  <a:lnTo>
                    <a:pt x="8466" y="111872"/>
                  </a:lnTo>
                  <a:lnTo>
                    <a:pt x="8466" y="148694"/>
                  </a:lnTo>
                  <a:lnTo>
                    <a:pt x="8466" y="186601"/>
                  </a:lnTo>
                  <a:lnTo>
                    <a:pt x="8466" y="225185"/>
                  </a:lnTo>
                  <a:lnTo>
                    <a:pt x="8466" y="263754"/>
                  </a:lnTo>
                  <a:lnTo>
                    <a:pt x="8463" y="302080"/>
                  </a:lnTo>
                  <a:lnTo>
                    <a:pt x="8306" y="339271"/>
                  </a:lnTo>
                  <a:lnTo>
                    <a:pt x="7113" y="376007"/>
                  </a:lnTo>
                  <a:lnTo>
                    <a:pt x="4862" y="412133"/>
                  </a:lnTo>
                  <a:lnTo>
                    <a:pt x="2089" y="444130"/>
                  </a:lnTo>
                  <a:lnTo>
                    <a:pt x="0" y="465667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88"/>
          <p:cNvGrpSpPr/>
          <p:nvPr/>
        </p:nvGrpSpPr>
        <p:grpSpPr>
          <a:xfrm>
            <a:off x="5445740" y="3154681"/>
            <a:ext cx="1776328" cy="350520"/>
            <a:chOff x="5445740" y="3154681"/>
            <a:chExt cx="1776328" cy="350520"/>
          </a:xfrm>
        </p:grpSpPr>
        <p:sp>
          <p:nvSpPr>
            <p:cNvPr id="77" name="SMARTInkShape-428"/>
            <p:cNvSpPr/>
            <p:nvPr/>
          </p:nvSpPr>
          <p:spPr>
            <a:xfrm>
              <a:off x="5445740" y="3188466"/>
              <a:ext cx="176128" cy="316735"/>
            </a:xfrm>
            <a:custGeom>
              <a:avLst/>
              <a:gdLst/>
              <a:ahLst/>
              <a:cxnLst/>
              <a:rect l="0" t="0" r="0" b="0"/>
              <a:pathLst>
                <a:path w="176128" h="316735">
                  <a:moveTo>
                    <a:pt x="66060" y="105067"/>
                  </a:moveTo>
                  <a:lnTo>
                    <a:pt x="62590" y="104720"/>
                  </a:lnTo>
                  <a:lnTo>
                    <a:pt x="60758" y="103092"/>
                  </a:lnTo>
                  <a:lnTo>
                    <a:pt x="59415" y="100052"/>
                  </a:lnTo>
                  <a:lnTo>
                    <a:pt x="58708" y="96643"/>
                  </a:lnTo>
                  <a:lnTo>
                    <a:pt x="58776" y="93919"/>
                  </a:lnTo>
                  <a:lnTo>
                    <a:pt x="60057" y="91867"/>
                  </a:lnTo>
                  <a:lnTo>
                    <a:pt x="61245" y="91384"/>
                  </a:lnTo>
                  <a:lnTo>
                    <a:pt x="59835" y="96277"/>
                  </a:lnTo>
                  <a:lnTo>
                    <a:pt x="55082" y="110645"/>
                  </a:lnTo>
                  <a:lnTo>
                    <a:pt x="47309" y="135072"/>
                  </a:lnTo>
                  <a:lnTo>
                    <a:pt x="39149" y="166943"/>
                  </a:lnTo>
                  <a:lnTo>
                    <a:pt x="31336" y="203042"/>
                  </a:lnTo>
                  <a:lnTo>
                    <a:pt x="24675" y="236151"/>
                  </a:lnTo>
                  <a:lnTo>
                    <a:pt x="20004" y="259313"/>
                  </a:lnTo>
                  <a:lnTo>
                    <a:pt x="16110" y="274957"/>
                  </a:lnTo>
                  <a:lnTo>
                    <a:pt x="12560" y="286163"/>
                  </a:lnTo>
                  <a:lnTo>
                    <a:pt x="10000" y="288297"/>
                  </a:lnTo>
                  <a:lnTo>
                    <a:pt x="8093" y="276811"/>
                  </a:lnTo>
                  <a:lnTo>
                    <a:pt x="5804" y="256504"/>
                  </a:lnTo>
                  <a:lnTo>
                    <a:pt x="3157" y="229666"/>
                  </a:lnTo>
                  <a:lnTo>
                    <a:pt x="1115" y="199522"/>
                  </a:lnTo>
                  <a:lnTo>
                    <a:pt x="0" y="167057"/>
                  </a:lnTo>
                  <a:lnTo>
                    <a:pt x="788" y="132755"/>
                  </a:lnTo>
                  <a:lnTo>
                    <a:pt x="5159" y="97996"/>
                  </a:lnTo>
                  <a:lnTo>
                    <a:pt x="13317" y="65557"/>
                  </a:lnTo>
                  <a:lnTo>
                    <a:pt x="22973" y="40350"/>
                  </a:lnTo>
                  <a:lnTo>
                    <a:pt x="31571" y="23961"/>
                  </a:lnTo>
                  <a:lnTo>
                    <a:pt x="39300" y="13487"/>
                  </a:lnTo>
                  <a:lnTo>
                    <a:pt x="46693" y="6247"/>
                  </a:lnTo>
                  <a:lnTo>
                    <a:pt x="53103" y="1720"/>
                  </a:lnTo>
                  <a:lnTo>
                    <a:pt x="59287" y="0"/>
                  </a:lnTo>
                  <a:lnTo>
                    <a:pt x="65979" y="464"/>
                  </a:lnTo>
                  <a:lnTo>
                    <a:pt x="74130" y="3091"/>
                  </a:lnTo>
                  <a:lnTo>
                    <a:pt x="84991" y="8798"/>
                  </a:lnTo>
                  <a:lnTo>
                    <a:pt x="95769" y="17351"/>
                  </a:lnTo>
                  <a:lnTo>
                    <a:pt x="106789" y="32720"/>
                  </a:lnTo>
                  <a:lnTo>
                    <a:pt x="118319" y="57893"/>
                  </a:lnTo>
                  <a:lnTo>
                    <a:pt x="129758" y="90358"/>
                  </a:lnTo>
                  <a:lnTo>
                    <a:pt x="141476" y="126323"/>
                  </a:lnTo>
                  <a:lnTo>
                    <a:pt x="152733" y="162860"/>
                  </a:lnTo>
                  <a:lnTo>
                    <a:pt x="162133" y="200285"/>
                  </a:lnTo>
                  <a:lnTo>
                    <a:pt x="169482" y="238690"/>
                  </a:lnTo>
                  <a:lnTo>
                    <a:pt x="174290" y="277772"/>
                  </a:lnTo>
                  <a:lnTo>
                    <a:pt x="176127" y="316734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9"/>
            <p:cNvSpPr/>
            <p:nvPr/>
          </p:nvSpPr>
          <p:spPr>
            <a:xfrm>
              <a:off x="5461000" y="3234787"/>
              <a:ext cx="366717" cy="177826"/>
            </a:xfrm>
            <a:custGeom>
              <a:avLst/>
              <a:gdLst/>
              <a:ahLst/>
              <a:cxnLst/>
              <a:rect l="0" t="0" r="0" b="0"/>
              <a:pathLst>
                <a:path w="366717" h="177826">
                  <a:moveTo>
                    <a:pt x="0" y="109546"/>
                  </a:moveTo>
                  <a:lnTo>
                    <a:pt x="6121" y="109472"/>
                  </a:lnTo>
                  <a:lnTo>
                    <a:pt x="31415" y="108214"/>
                  </a:lnTo>
                  <a:lnTo>
                    <a:pt x="62076" y="105073"/>
                  </a:lnTo>
                  <a:lnTo>
                    <a:pt x="95629" y="99778"/>
                  </a:lnTo>
                  <a:lnTo>
                    <a:pt x="130590" y="91040"/>
                  </a:lnTo>
                  <a:lnTo>
                    <a:pt x="163669" y="78584"/>
                  </a:lnTo>
                  <a:lnTo>
                    <a:pt x="190057" y="64953"/>
                  </a:lnTo>
                  <a:lnTo>
                    <a:pt x="207283" y="52448"/>
                  </a:lnTo>
                  <a:lnTo>
                    <a:pt x="217258" y="41438"/>
                  </a:lnTo>
                  <a:lnTo>
                    <a:pt x="221507" y="34110"/>
                  </a:lnTo>
                  <a:lnTo>
                    <a:pt x="220317" y="31446"/>
                  </a:lnTo>
                  <a:lnTo>
                    <a:pt x="215610" y="33639"/>
                  </a:lnTo>
                  <a:lnTo>
                    <a:pt x="209866" y="42392"/>
                  </a:lnTo>
                  <a:lnTo>
                    <a:pt x="204127" y="59685"/>
                  </a:lnTo>
                  <a:lnTo>
                    <a:pt x="201883" y="81474"/>
                  </a:lnTo>
                  <a:lnTo>
                    <a:pt x="206427" y="107246"/>
                  </a:lnTo>
                  <a:lnTo>
                    <a:pt x="216017" y="132292"/>
                  </a:lnTo>
                  <a:lnTo>
                    <a:pt x="228524" y="151146"/>
                  </a:lnTo>
                  <a:lnTo>
                    <a:pt x="248190" y="165067"/>
                  </a:lnTo>
                  <a:lnTo>
                    <a:pt x="272997" y="174234"/>
                  </a:lnTo>
                  <a:lnTo>
                    <a:pt x="297790" y="177825"/>
                  </a:lnTo>
                  <a:lnTo>
                    <a:pt x="319531" y="175957"/>
                  </a:lnTo>
                  <a:lnTo>
                    <a:pt x="336386" y="169643"/>
                  </a:lnTo>
                  <a:lnTo>
                    <a:pt x="349399" y="158328"/>
                  </a:lnTo>
                  <a:lnTo>
                    <a:pt x="358922" y="140741"/>
                  </a:lnTo>
                  <a:lnTo>
                    <a:pt x="364744" y="116275"/>
                  </a:lnTo>
                  <a:lnTo>
                    <a:pt x="366716" y="89937"/>
                  </a:lnTo>
                  <a:lnTo>
                    <a:pt x="363587" y="64659"/>
                  </a:lnTo>
                  <a:lnTo>
                    <a:pt x="355224" y="40876"/>
                  </a:lnTo>
                  <a:lnTo>
                    <a:pt x="344312" y="22576"/>
                  </a:lnTo>
                  <a:lnTo>
                    <a:pt x="328856" y="9773"/>
                  </a:lnTo>
                  <a:lnTo>
                    <a:pt x="308719" y="2119"/>
                  </a:lnTo>
                  <a:lnTo>
                    <a:pt x="288410" y="0"/>
                  </a:lnTo>
                  <a:lnTo>
                    <a:pt x="267452" y="2271"/>
                  </a:lnTo>
                  <a:lnTo>
                    <a:pt x="245106" y="7832"/>
                  </a:lnTo>
                  <a:lnTo>
                    <a:pt x="224419" y="15066"/>
                  </a:lnTo>
                  <a:lnTo>
                    <a:pt x="209631" y="21935"/>
                  </a:lnTo>
                  <a:lnTo>
                    <a:pt x="198522" y="29266"/>
                  </a:lnTo>
                  <a:lnTo>
                    <a:pt x="190871" y="38171"/>
                  </a:lnTo>
                  <a:lnTo>
                    <a:pt x="186267" y="5028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30"/>
            <p:cNvSpPr/>
            <p:nvPr/>
          </p:nvSpPr>
          <p:spPr>
            <a:xfrm>
              <a:off x="5922375" y="3154681"/>
              <a:ext cx="179048" cy="270206"/>
            </a:xfrm>
            <a:custGeom>
              <a:avLst/>
              <a:gdLst/>
              <a:ahLst/>
              <a:cxnLst/>
              <a:rect l="0" t="0" r="0" b="0"/>
              <a:pathLst>
                <a:path w="179048" h="270206">
                  <a:moveTo>
                    <a:pt x="156692" y="71119"/>
                  </a:moveTo>
                  <a:lnTo>
                    <a:pt x="155453" y="51140"/>
                  </a:lnTo>
                  <a:lnTo>
                    <a:pt x="147628" y="37537"/>
                  </a:lnTo>
                  <a:lnTo>
                    <a:pt x="131641" y="24096"/>
                  </a:lnTo>
                  <a:lnTo>
                    <a:pt x="108573" y="12577"/>
                  </a:lnTo>
                  <a:lnTo>
                    <a:pt x="83839" y="4613"/>
                  </a:lnTo>
                  <a:lnTo>
                    <a:pt x="65305" y="368"/>
                  </a:lnTo>
                  <a:lnTo>
                    <a:pt x="51459" y="0"/>
                  </a:lnTo>
                  <a:lnTo>
                    <a:pt x="40353" y="3020"/>
                  </a:lnTo>
                  <a:lnTo>
                    <a:pt x="32488" y="8276"/>
                  </a:lnTo>
                  <a:lnTo>
                    <a:pt x="27882" y="15195"/>
                  </a:lnTo>
                  <a:lnTo>
                    <a:pt x="28997" y="26457"/>
                  </a:lnTo>
                  <a:lnTo>
                    <a:pt x="40394" y="46713"/>
                  </a:lnTo>
                  <a:lnTo>
                    <a:pt x="63239" y="74597"/>
                  </a:lnTo>
                  <a:lnTo>
                    <a:pt x="94361" y="108327"/>
                  </a:lnTo>
                  <a:lnTo>
                    <a:pt x="126884" y="143878"/>
                  </a:lnTo>
                  <a:lnTo>
                    <a:pt x="152847" y="175817"/>
                  </a:lnTo>
                  <a:lnTo>
                    <a:pt x="169368" y="200846"/>
                  </a:lnTo>
                  <a:lnTo>
                    <a:pt x="177380" y="219283"/>
                  </a:lnTo>
                  <a:lnTo>
                    <a:pt x="179047" y="233153"/>
                  </a:lnTo>
                  <a:lnTo>
                    <a:pt x="174761" y="244375"/>
                  </a:lnTo>
                  <a:lnTo>
                    <a:pt x="163713" y="254412"/>
                  </a:lnTo>
                  <a:lnTo>
                    <a:pt x="145907" y="262399"/>
                  </a:lnTo>
                  <a:lnTo>
                    <a:pt x="120061" y="267760"/>
                  </a:lnTo>
                  <a:lnTo>
                    <a:pt x="90326" y="270205"/>
                  </a:lnTo>
                  <a:lnTo>
                    <a:pt x="61879" y="268292"/>
                  </a:lnTo>
                  <a:lnTo>
                    <a:pt x="37169" y="262455"/>
                  </a:lnTo>
                  <a:lnTo>
                    <a:pt x="19899" y="255905"/>
                  </a:lnTo>
                  <a:lnTo>
                    <a:pt x="9274" y="249634"/>
                  </a:lnTo>
                  <a:lnTo>
                    <a:pt x="3330" y="244013"/>
                  </a:lnTo>
                  <a:lnTo>
                    <a:pt x="35" y="238670"/>
                  </a:lnTo>
                  <a:lnTo>
                    <a:pt x="0" y="232503"/>
                  </a:lnTo>
                  <a:lnTo>
                    <a:pt x="4292" y="223519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1"/>
            <p:cNvSpPr/>
            <p:nvPr/>
          </p:nvSpPr>
          <p:spPr>
            <a:xfrm>
              <a:off x="6383867" y="3242733"/>
              <a:ext cx="160868" cy="169335"/>
            </a:xfrm>
            <a:custGeom>
              <a:avLst/>
              <a:gdLst/>
              <a:ahLst/>
              <a:cxnLst/>
              <a:rect l="0" t="0" r="0" b="0"/>
              <a:pathLst>
                <a:path w="160868" h="169335">
                  <a:moveTo>
                    <a:pt x="0" y="0"/>
                  </a:moveTo>
                  <a:lnTo>
                    <a:pt x="22329" y="19249"/>
                  </a:lnTo>
                  <a:lnTo>
                    <a:pt x="52203" y="47528"/>
                  </a:lnTo>
                  <a:lnTo>
                    <a:pt x="84505" y="81853"/>
                  </a:lnTo>
                  <a:lnTo>
                    <a:pt x="115738" y="116991"/>
                  </a:lnTo>
                  <a:lnTo>
                    <a:pt x="142778" y="148506"/>
                  </a:lnTo>
                  <a:lnTo>
                    <a:pt x="160867" y="169334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32"/>
            <p:cNvSpPr/>
            <p:nvPr/>
          </p:nvSpPr>
          <p:spPr>
            <a:xfrm>
              <a:off x="6409267" y="3259667"/>
              <a:ext cx="127001" cy="186267"/>
            </a:xfrm>
            <a:custGeom>
              <a:avLst/>
              <a:gdLst/>
              <a:ahLst/>
              <a:cxnLst/>
              <a:rect l="0" t="0" r="0" b="0"/>
              <a:pathLst>
                <a:path w="127001" h="186267">
                  <a:moveTo>
                    <a:pt x="127000" y="0"/>
                  </a:moveTo>
                  <a:lnTo>
                    <a:pt x="115372" y="17262"/>
                  </a:lnTo>
                  <a:lnTo>
                    <a:pt x="95577" y="48436"/>
                  </a:lnTo>
                  <a:lnTo>
                    <a:pt x="74051" y="81262"/>
                  </a:lnTo>
                  <a:lnTo>
                    <a:pt x="51136" y="115565"/>
                  </a:lnTo>
                  <a:lnTo>
                    <a:pt x="26514" y="150988"/>
                  </a:lnTo>
                  <a:lnTo>
                    <a:pt x="0" y="186266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33"/>
            <p:cNvSpPr/>
            <p:nvPr/>
          </p:nvSpPr>
          <p:spPr>
            <a:xfrm>
              <a:off x="6654800" y="3321798"/>
              <a:ext cx="143934" cy="5603"/>
            </a:xfrm>
            <a:custGeom>
              <a:avLst/>
              <a:gdLst/>
              <a:ahLst/>
              <a:cxnLst/>
              <a:rect l="0" t="0" r="0" b="0"/>
              <a:pathLst>
                <a:path w="143934" h="5603">
                  <a:moveTo>
                    <a:pt x="0" y="5602"/>
                  </a:moveTo>
                  <a:lnTo>
                    <a:pt x="13888" y="3563"/>
                  </a:lnTo>
                  <a:lnTo>
                    <a:pt x="45180" y="929"/>
                  </a:lnTo>
                  <a:lnTo>
                    <a:pt x="80330" y="0"/>
                  </a:lnTo>
                  <a:lnTo>
                    <a:pt x="115167" y="1343"/>
                  </a:lnTo>
                  <a:lnTo>
                    <a:pt x="143933" y="5602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34"/>
            <p:cNvSpPr/>
            <p:nvPr/>
          </p:nvSpPr>
          <p:spPr>
            <a:xfrm>
              <a:off x="6705600" y="3378200"/>
              <a:ext cx="93134" cy="8468"/>
            </a:xfrm>
            <a:custGeom>
              <a:avLst/>
              <a:gdLst/>
              <a:ahLst/>
              <a:cxnLst/>
              <a:rect l="0" t="0" r="0" b="0"/>
              <a:pathLst>
                <a:path w="93134" h="8468">
                  <a:moveTo>
                    <a:pt x="0" y="8467"/>
                  </a:moveTo>
                  <a:lnTo>
                    <a:pt x="6914" y="7172"/>
                  </a:lnTo>
                  <a:lnTo>
                    <a:pt x="18399" y="4631"/>
                  </a:lnTo>
                  <a:lnTo>
                    <a:pt x="36922" y="2365"/>
                  </a:lnTo>
                  <a:lnTo>
                    <a:pt x="62492" y="690"/>
                  </a:lnTo>
                  <a:lnTo>
                    <a:pt x="93133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35"/>
            <p:cNvSpPr/>
            <p:nvPr/>
          </p:nvSpPr>
          <p:spPr>
            <a:xfrm>
              <a:off x="6938159" y="3245426"/>
              <a:ext cx="283909" cy="253333"/>
            </a:xfrm>
            <a:custGeom>
              <a:avLst/>
              <a:gdLst/>
              <a:ahLst/>
              <a:cxnLst/>
              <a:rect l="0" t="0" r="0" b="0"/>
              <a:pathLst>
                <a:path w="283909" h="253333">
                  <a:moveTo>
                    <a:pt x="29907" y="39641"/>
                  </a:moveTo>
                  <a:lnTo>
                    <a:pt x="30242" y="36174"/>
                  </a:lnTo>
                  <a:lnTo>
                    <a:pt x="31344" y="34489"/>
                  </a:lnTo>
                  <a:lnTo>
                    <a:pt x="32777" y="33283"/>
                  </a:lnTo>
                  <a:lnTo>
                    <a:pt x="34268" y="31728"/>
                  </a:lnTo>
                  <a:lnTo>
                    <a:pt x="36445" y="29096"/>
                  </a:lnTo>
                  <a:lnTo>
                    <a:pt x="43364" y="23298"/>
                  </a:lnTo>
                  <a:lnTo>
                    <a:pt x="60039" y="13366"/>
                  </a:lnTo>
                  <a:lnTo>
                    <a:pt x="83021" y="4218"/>
                  </a:lnTo>
                  <a:lnTo>
                    <a:pt x="105181" y="0"/>
                  </a:lnTo>
                  <a:lnTo>
                    <a:pt x="124102" y="721"/>
                  </a:lnTo>
                  <a:lnTo>
                    <a:pt x="139624" y="6521"/>
                  </a:lnTo>
                  <a:lnTo>
                    <a:pt x="152411" y="18254"/>
                  </a:lnTo>
                  <a:lnTo>
                    <a:pt x="160546" y="36801"/>
                  </a:lnTo>
                  <a:lnTo>
                    <a:pt x="162819" y="62594"/>
                  </a:lnTo>
                  <a:lnTo>
                    <a:pt x="158829" y="93508"/>
                  </a:lnTo>
                  <a:lnTo>
                    <a:pt x="147322" y="128500"/>
                  </a:lnTo>
                  <a:lnTo>
                    <a:pt x="129494" y="163112"/>
                  </a:lnTo>
                  <a:lnTo>
                    <a:pt x="106865" y="193082"/>
                  </a:lnTo>
                  <a:lnTo>
                    <a:pt x="80134" y="217621"/>
                  </a:lnTo>
                  <a:lnTo>
                    <a:pt x="54417" y="235620"/>
                  </a:lnTo>
                  <a:lnTo>
                    <a:pt x="34133" y="246471"/>
                  </a:lnTo>
                  <a:lnTo>
                    <a:pt x="20183" y="251636"/>
                  </a:lnTo>
                  <a:lnTo>
                    <a:pt x="11274" y="253332"/>
                  </a:lnTo>
                  <a:lnTo>
                    <a:pt x="5592" y="252695"/>
                  </a:lnTo>
                  <a:lnTo>
                    <a:pt x="1818" y="249115"/>
                  </a:lnTo>
                  <a:lnTo>
                    <a:pt x="0" y="241550"/>
                  </a:lnTo>
                  <a:lnTo>
                    <a:pt x="953" y="230412"/>
                  </a:lnTo>
                  <a:lnTo>
                    <a:pt x="4735" y="217833"/>
                  </a:lnTo>
                  <a:lnTo>
                    <a:pt x="14472" y="203457"/>
                  </a:lnTo>
                  <a:lnTo>
                    <a:pt x="32181" y="187325"/>
                  </a:lnTo>
                  <a:lnTo>
                    <a:pt x="54374" y="175094"/>
                  </a:lnTo>
                  <a:lnTo>
                    <a:pt x="81209" y="169204"/>
                  </a:lnTo>
                  <a:lnTo>
                    <a:pt x="112369" y="170686"/>
                  </a:lnTo>
                  <a:lnTo>
                    <a:pt x="146277" y="178572"/>
                  </a:lnTo>
                  <a:lnTo>
                    <a:pt x="180886" y="190362"/>
                  </a:lnTo>
                  <a:lnTo>
                    <a:pt x="215448" y="203012"/>
                  </a:lnTo>
                  <a:lnTo>
                    <a:pt x="249823" y="215368"/>
                  </a:lnTo>
                  <a:lnTo>
                    <a:pt x="283908" y="225907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8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−12=0 </m:t>
                    </m:r>
                  </m:oMath>
                </a14:m>
                <a:r>
                  <a:rPr lang="en-US" sz="3600" dirty="0"/>
                  <a:t>in standard form.  Identify the vertex, focus, axis of symmetry, and directrix.  Then graph the parabola. </a:t>
                </a: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3609" r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SMARTInkShape-649"/>
          <p:cNvSpPr/>
          <p:nvPr/>
        </p:nvSpPr>
        <p:spPr>
          <a:xfrm>
            <a:off x="8724005" y="4580953"/>
            <a:ext cx="259130" cy="383673"/>
          </a:xfrm>
          <a:custGeom>
            <a:avLst/>
            <a:gdLst/>
            <a:ahLst/>
            <a:cxnLst/>
            <a:rect l="0" t="0" r="0" b="0"/>
            <a:pathLst>
              <a:path w="259130" h="383673">
                <a:moveTo>
                  <a:pt x="13595" y="84180"/>
                </a:moveTo>
                <a:lnTo>
                  <a:pt x="13251" y="80711"/>
                </a:lnTo>
                <a:lnTo>
                  <a:pt x="11756" y="78903"/>
                </a:lnTo>
                <a:lnTo>
                  <a:pt x="9553" y="77255"/>
                </a:lnTo>
                <a:lnTo>
                  <a:pt x="7798" y="75346"/>
                </a:lnTo>
                <a:lnTo>
                  <a:pt x="7130" y="72810"/>
                </a:lnTo>
                <a:lnTo>
                  <a:pt x="10897" y="64639"/>
                </a:lnTo>
                <a:lnTo>
                  <a:pt x="20336" y="49386"/>
                </a:lnTo>
                <a:lnTo>
                  <a:pt x="32343" y="33882"/>
                </a:lnTo>
                <a:lnTo>
                  <a:pt x="49791" y="19307"/>
                </a:lnTo>
                <a:lnTo>
                  <a:pt x="71026" y="7868"/>
                </a:lnTo>
                <a:lnTo>
                  <a:pt x="90052" y="1780"/>
                </a:lnTo>
                <a:lnTo>
                  <a:pt x="105775" y="0"/>
                </a:lnTo>
                <a:lnTo>
                  <a:pt x="118006" y="2506"/>
                </a:lnTo>
                <a:lnTo>
                  <a:pt x="129319" y="11936"/>
                </a:lnTo>
                <a:lnTo>
                  <a:pt x="139583" y="30082"/>
                </a:lnTo>
                <a:lnTo>
                  <a:pt x="147083" y="55974"/>
                </a:lnTo>
                <a:lnTo>
                  <a:pt x="150842" y="85780"/>
                </a:lnTo>
                <a:lnTo>
                  <a:pt x="151187" y="117510"/>
                </a:lnTo>
                <a:lnTo>
                  <a:pt x="148474" y="150256"/>
                </a:lnTo>
                <a:lnTo>
                  <a:pt x="142600" y="183541"/>
                </a:lnTo>
                <a:lnTo>
                  <a:pt x="134774" y="216993"/>
                </a:lnTo>
                <a:lnTo>
                  <a:pt x="124514" y="250880"/>
                </a:lnTo>
                <a:lnTo>
                  <a:pt x="109206" y="286475"/>
                </a:lnTo>
                <a:lnTo>
                  <a:pt x="90993" y="320163"/>
                </a:lnTo>
                <a:lnTo>
                  <a:pt x="75317" y="345501"/>
                </a:lnTo>
                <a:lnTo>
                  <a:pt x="62071" y="362718"/>
                </a:lnTo>
                <a:lnTo>
                  <a:pt x="47882" y="373896"/>
                </a:lnTo>
                <a:lnTo>
                  <a:pt x="32195" y="380505"/>
                </a:lnTo>
                <a:lnTo>
                  <a:pt x="19781" y="383352"/>
                </a:lnTo>
                <a:lnTo>
                  <a:pt x="11437" y="383672"/>
                </a:lnTo>
                <a:lnTo>
                  <a:pt x="5913" y="380817"/>
                </a:lnTo>
                <a:lnTo>
                  <a:pt x="2088" y="370211"/>
                </a:lnTo>
                <a:lnTo>
                  <a:pt x="0" y="349482"/>
                </a:lnTo>
                <a:lnTo>
                  <a:pt x="702" y="323240"/>
                </a:lnTo>
                <a:lnTo>
                  <a:pt x="4664" y="297288"/>
                </a:lnTo>
                <a:lnTo>
                  <a:pt x="12083" y="275654"/>
                </a:lnTo>
                <a:lnTo>
                  <a:pt x="24946" y="257657"/>
                </a:lnTo>
                <a:lnTo>
                  <a:pt x="43840" y="242931"/>
                </a:lnTo>
                <a:lnTo>
                  <a:pt x="68308" y="232824"/>
                </a:lnTo>
                <a:lnTo>
                  <a:pt x="98543" y="228081"/>
                </a:lnTo>
                <a:lnTo>
                  <a:pt x="133291" y="229374"/>
                </a:lnTo>
                <a:lnTo>
                  <a:pt x="168494" y="235298"/>
                </a:lnTo>
                <a:lnTo>
                  <a:pt x="198297" y="242125"/>
                </a:lnTo>
                <a:lnTo>
                  <a:pt x="222981" y="248402"/>
                </a:lnTo>
                <a:lnTo>
                  <a:pt x="242807" y="254593"/>
                </a:lnTo>
                <a:lnTo>
                  <a:pt x="259129" y="261980"/>
                </a:lnTo>
              </a:path>
            </a:pathLst>
          </a:custGeom>
          <a:ln w="12700">
            <a:solidFill>
              <a:srgbClr val="32C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137"/>
          <p:cNvGrpSpPr/>
          <p:nvPr/>
        </p:nvGrpSpPr>
        <p:grpSpPr>
          <a:xfrm>
            <a:off x="7636933" y="4278129"/>
            <a:ext cx="855134" cy="1426255"/>
            <a:chOff x="7636933" y="4278129"/>
            <a:chExt cx="855134" cy="1426255"/>
          </a:xfrm>
        </p:grpSpPr>
        <p:sp>
          <p:nvSpPr>
            <p:cNvPr id="159" name="SMARTInkShape-650"/>
            <p:cNvSpPr/>
            <p:nvPr/>
          </p:nvSpPr>
          <p:spPr>
            <a:xfrm>
              <a:off x="8316472" y="5012267"/>
              <a:ext cx="175595" cy="67734"/>
            </a:xfrm>
            <a:custGeom>
              <a:avLst/>
              <a:gdLst/>
              <a:ahLst/>
              <a:cxnLst/>
              <a:rect l="0" t="0" r="0" b="0"/>
              <a:pathLst>
                <a:path w="175595" h="67734">
                  <a:moveTo>
                    <a:pt x="6261" y="67733"/>
                  </a:moveTo>
                  <a:lnTo>
                    <a:pt x="2795" y="67400"/>
                  </a:lnTo>
                  <a:lnTo>
                    <a:pt x="1116" y="66297"/>
                  </a:lnTo>
                  <a:lnTo>
                    <a:pt x="197" y="64867"/>
                  </a:lnTo>
                  <a:lnTo>
                    <a:pt x="0" y="63478"/>
                  </a:lnTo>
                  <a:lnTo>
                    <a:pt x="661" y="62236"/>
                  </a:lnTo>
                  <a:lnTo>
                    <a:pt x="7243" y="58369"/>
                  </a:lnTo>
                  <a:lnTo>
                    <a:pt x="26036" y="49310"/>
                  </a:lnTo>
                  <a:lnTo>
                    <a:pt x="54233" y="37891"/>
                  </a:lnTo>
                  <a:lnTo>
                    <a:pt x="87165" y="26691"/>
                  </a:lnTo>
                  <a:lnTo>
                    <a:pt x="120698" y="16456"/>
                  </a:lnTo>
                  <a:lnTo>
                    <a:pt x="151765" y="7488"/>
                  </a:lnTo>
                  <a:lnTo>
                    <a:pt x="175594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51"/>
            <p:cNvSpPr/>
            <p:nvPr/>
          </p:nvSpPr>
          <p:spPr>
            <a:xfrm>
              <a:off x="8263403" y="4936067"/>
              <a:ext cx="135531" cy="59267"/>
            </a:xfrm>
            <a:custGeom>
              <a:avLst/>
              <a:gdLst/>
              <a:ahLst/>
              <a:cxnLst/>
              <a:rect l="0" t="0" r="0" b="0"/>
              <a:pathLst>
                <a:path w="135531" h="59267">
                  <a:moveTo>
                    <a:pt x="63" y="59266"/>
                  </a:moveTo>
                  <a:lnTo>
                    <a:pt x="0" y="58190"/>
                  </a:lnTo>
                  <a:lnTo>
                    <a:pt x="18422" y="49709"/>
                  </a:lnTo>
                  <a:lnTo>
                    <a:pt x="48174" y="36443"/>
                  </a:lnTo>
                  <a:lnTo>
                    <a:pt x="81083" y="22199"/>
                  </a:lnTo>
                  <a:lnTo>
                    <a:pt x="112593" y="9019"/>
                  </a:lnTo>
                  <a:lnTo>
                    <a:pt x="135530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52"/>
            <p:cNvSpPr/>
            <p:nvPr/>
          </p:nvSpPr>
          <p:spPr>
            <a:xfrm>
              <a:off x="7899400" y="4961367"/>
              <a:ext cx="302965" cy="743017"/>
            </a:xfrm>
            <a:custGeom>
              <a:avLst/>
              <a:gdLst/>
              <a:ahLst/>
              <a:cxnLst/>
              <a:rect l="0" t="0" r="0" b="0"/>
              <a:pathLst>
                <a:path w="302965" h="743017">
                  <a:moveTo>
                    <a:pt x="0" y="25500"/>
                  </a:moveTo>
                  <a:lnTo>
                    <a:pt x="334" y="28966"/>
                  </a:lnTo>
                  <a:lnTo>
                    <a:pt x="1436" y="30652"/>
                  </a:lnTo>
                  <a:lnTo>
                    <a:pt x="2910" y="31980"/>
                  </a:lnTo>
                  <a:lnTo>
                    <a:pt x="5899" y="38111"/>
                  </a:lnTo>
                  <a:lnTo>
                    <a:pt x="13119" y="55749"/>
                  </a:lnTo>
                  <a:lnTo>
                    <a:pt x="23961" y="82451"/>
                  </a:lnTo>
                  <a:lnTo>
                    <a:pt x="35319" y="113344"/>
                  </a:lnTo>
                  <a:lnTo>
                    <a:pt x="47230" y="147169"/>
                  </a:lnTo>
                  <a:lnTo>
                    <a:pt x="60199" y="183229"/>
                  </a:lnTo>
                  <a:lnTo>
                    <a:pt x="71705" y="215936"/>
                  </a:lnTo>
                  <a:lnTo>
                    <a:pt x="80226" y="238502"/>
                  </a:lnTo>
                  <a:lnTo>
                    <a:pt x="87007" y="252509"/>
                  </a:lnTo>
                  <a:lnTo>
                    <a:pt x="93032" y="260767"/>
                  </a:lnTo>
                  <a:lnTo>
                    <a:pt x="98244" y="265302"/>
                  </a:lnTo>
                  <a:lnTo>
                    <a:pt x="102178" y="267169"/>
                  </a:lnTo>
                  <a:lnTo>
                    <a:pt x="107493" y="261762"/>
                  </a:lnTo>
                  <a:lnTo>
                    <a:pt x="115684" y="246325"/>
                  </a:lnTo>
                  <a:lnTo>
                    <a:pt x="123480" y="224943"/>
                  </a:lnTo>
                  <a:lnTo>
                    <a:pt x="130205" y="196876"/>
                  </a:lnTo>
                  <a:lnTo>
                    <a:pt x="135958" y="164945"/>
                  </a:lnTo>
                  <a:lnTo>
                    <a:pt x="141757" y="130938"/>
                  </a:lnTo>
                  <a:lnTo>
                    <a:pt x="149438" y="95117"/>
                  </a:lnTo>
                  <a:lnTo>
                    <a:pt x="159165" y="60339"/>
                  </a:lnTo>
                  <a:lnTo>
                    <a:pt x="169018" y="32843"/>
                  </a:lnTo>
                  <a:lnTo>
                    <a:pt x="177616" y="14796"/>
                  </a:lnTo>
                  <a:lnTo>
                    <a:pt x="184857" y="4403"/>
                  </a:lnTo>
                  <a:lnTo>
                    <a:pt x="190765" y="0"/>
                  </a:lnTo>
                  <a:lnTo>
                    <a:pt x="196077" y="448"/>
                  </a:lnTo>
                  <a:lnTo>
                    <a:pt x="201539" y="8635"/>
                  </a:lnTo>
                  <a:lnTo>
                    <a:pt x="207949" y="27567"/>
                  </a:lnTo>
                  <a:lnTo>
                    <a:pt x="215491" y="52732"/>
                  </a:lnTo>
                  <a:lnTo>
                    <a:pt x="223393" y="80201"/>
                  </a:lnTo>
                  <a:lnTo>
                    <a:pt x="230941" y="109379"/>
                  </a:lnTo>
                  <a:lnTo>
                    <a:pt x="238067" y="140246"/>
                  </a:lnTo>
                  <a:lnTo>
                    <a:pt x="245359" y="172969"/>
                  </a:lnTo>
                  <a:lnTo>
                    <a:pt x="253157" y="207706"/>
                  </a:lnTo>
                  <a:lnTo>
                    <a:pt x="260924" y="244156"/>
                  </a:lnTo>
                  <a:lnTo>
                    <a:pt x="268221" y="281816"/>
                  </a:lnTo>
                  <a:lnTo>
                    <a:pt x="274983" y="319902"/>
                  </a:lnTo>
                  <a:lnTo>
                    <a:pt x="281319" y="357572"/>
                  </a:lnTo>
                  <a:lnTo>
                    <a:pt x="287359" y="394887"/>
                  </a:lnTo>
                  <a:lnTo>
                    <a:pt x="292862" y="431758"/>
                  </a:lnTo>
                  <a:lnTo>
                    <a:pt x="297233" y="467103"/>
                  </a:lnTo>
                  <a:lnTo>
                    <a:pt x="300277" y="500398"/>
                  </a:lnTo>
                  <a:lnTo>
                    <a:pt x="302199" y="531928"/>
                  </a:lnTo>
                  <a:lnTo>
                    <a:pt x="302964" y="563778"/>
                  </a:lnTo>
                  <a:lnTo>
                    <a:pt x="301491" y="597471"/>
                  </a:lnTo>
                  <a:lnTo>
                    <a:pt x="296153" y="631819"/>
                  </a:lnTo>
                  <a:lnTo>
                    <a:pt x="287227" y="663914"/>
                  </a:lnTo>
                  <a:lnTo>
                    <a:pt x="274822" y="691200"/>
                  </a:lnTo>
                  <a:lnTo>
                    <a:pt x="258950" y="714014"/>
                  </a:lnTo>
                  <a:lnTo>
                    <a:pt x="240363" y="730312"/>
                  </a:lnTo>
                  <a:lnTo>
                    <a:pt x="217229" y="740111"/>
                  </a:lnTo>
                  <a:lnTo>
                    <a:pt x="191172" y="743016"/>
                  </a:lnTo>
                  <a:lnTo>
                    <a:pt x="162982" y="737351"/>
                  </a:lnTo>
                  <a:lnTo>
                    <a:pt x="132741" y="720723"/>
                  </a:lnTo>
                  <a:lnTo>
                    <a:pt x="103281" y="694063"/>
                  </a:lnTo>
                  <a:lnTo>
                    <a:pt x="76273" y="662815"/>
                  </a:lnTo>
                  <a:lnTo>
                    <a:pt x="52784" y="628367"/>
                  </a:lnTo>
                  <a:lnTo>
                    <a:pt x="33867" y="592766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53"/>
            <p:cNvSpPr/>
            <p:nvPr/>
          </p:nvSpPr>
          <p:spPr>
            <a:xfrm>
              <a:off x="7704667" y="4421745"/>
              <a:ext cx="438240" cy="226458"/>
            </a:xfrm>
            <a:custGeom>
              <a:avLst/>
              <a:gdLst/>
              <a:ahLst/>
              <a:cxnLst/>
              <a:rect l="0" t="0" r="0" b="0"/>
              <a:pathLst>
                <a:path w="438240" h="226458">
                  <a:moveTo>
                    <a:pt x="0" y="201055"/>
                  </a:moveTo>
                  <a:lnTo>
                    <a:pt x="12209" y="196886"/>
                  </a:lnTo>
                  <a:lnTo>
                    <a:pt x="39570" y="184572"/>
                  </a:lnTo>
                  <a:lnTo>
                    <a:pt x="72581" y="169951"/>
                  </a:lnTo>
                  <a:lnTo>
                    <a:pt x="107729" y="153379"/>
                  </a:lnTo>
                  <a:lnTo>
                    <a:pt x="141406" y="135994"/>
                  </a:lnTo>
                  <a:lnTo>
                    <a:pt x="172618" y="117097"/>
                  </a:lnTo>
                  <a:lnTo>
                    <a:pt x="201858" y="95554"/>
                  </a:lnTo>
                  <a:lnTo>
                    <a:pt x="227287" y="72120"/>
                  </a:lnTo>
                  <a:lnTo>
                    <a:pt x="252421" y="42860"/>
                  </a:lnTo>
                  <a:lnTo>
                    <a:pt x="274477" y="14095"/>
                  </a:lnTo>
                  <a:lnTo>
                    <a:pt x="288730" y="0"/>
                  </a:lnTo>
                  <a:lnTo>
                    <a:pt x="296624" y="6002"/>
                  </a:lnTo>
                  <a:lnTo>
                    <a:pt x="300874" y="26209"/>
                  </a:lnTo>
                  <a:lnTo>
                    <a:pt x="304079" y="54158"/>
                  </a:lnTo>
                  <a:lnTo>
                    <a:pt x="308264" y="86493"/>
                  </a:lnTo>
                  <a:lnTo>
                    <a:pt x="314096" y="120258"/>
                  </a:lnTo>
                  <a:lnTo>
                    <a:pt x="322789" y="153221"/>
                  </a:lnTo>
                  <a:lnTo>
                    <a:pt x="334242" y="181957"/>
                  </a:lnTo>
                  <a:lnTo>
                    <a:pt x="345457" y="202913"/>
                  </a:lnTo>
                  <a:lnTo>
                    <a:pt x="356254" y="216528"/>
                  </a:lnTo>
                  <a:lnTo>
                    <a:pt x="368309" y="224172"/>
                  </a:lnTo>
                  <a:lnTo>
                    <a:pt x="382040" y="226457"/>
                  </a:lnTo>
                  <a:lnTo>
                    <a:pt x="395970" y="224082"/>
                  </a:lnTo>
                  <a:lnTo>
                    <a:pt x="408827" y="215411"/>
                  </a:lnTo>
                  <a:lnTo>
                    <a:pt x="420763" y="197020"/>
                  </a:lnTo>
                  <a:lnTo>
                    <a:pt x="430457" y="172423"/>
                  </a:lnTo>
                  <a:lnTo>
                    <a:pt x="436479" y="145686"/>
                  </a:lnTo>
                  <a:lnTo>
                    <a:pt x="438239" y="117471"/>
                  </a:lnTo>
                  <a:lnTo>
                    <a:pt x="434804" y="90394"/>
                  </a:lnTo>
                  <a:lnTo>
                    <a:pt x="424954" y="63292"/>
                  </a:lnTo>
                  <a:lnTo>
                    <a:pt x="409755" y="40097"/>
                  </a:lnTo>
                  <a:lnTo>
                    <a:pt x="388828" y="22790"/>
                  </a:lnTo>
                  <a:lnTo>
                    <a:pt x="363491" y="11610"/>
                  </a:lnTo>
                  <a:lnTo>
                    <a:pt x="340213" y="5881"/>
                  </a:lnTo>
                  <a:lnTo>
                    <a:pt x="323284" y="4127"/>
                  </a:lnTo>
                  <a:lnTo>
                    <a:pt x="310261" y="4891"/>
                  </a:lnTo>
                  <a:lnTo>
                    <a:pt x="299488" y="10122"/>
                  </a:lnTo>
                  <a:lnTo>
                    <a:pt x="287867" y="23255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54"/>
            <p:cNvSpPr/>
            <p:nvPr/>
          </p:nvSpPr>
          <p:spPr>
            <a:xfrm>
              <a:off x="8228355" y="4278129"/>
              <a:ext cx="184285" cy="354263"/>
            </a:xfrm>
            <a:custGeom>
              <a:avLst/>
              <a:gdLst/>
              <a:ahLst/>
              <a:cxnLst/>
              <a:rect l="0" t="0" r="0" b="0"/>
              <a:pathLst>
                <a:path w="184285" h="354263">
                  <a:moveTo>
                    <a:pt x="119779" y="14471"/>
                  </a:moveTo>
                  <a:lnTo>
                    <a:pt x="120126" y="5416"/>
                  </a:lnTo>
                  <a:lnTo>
                    <a:pt x="121641" y="1962"/>
                  </a:lnTo>
                  <a:lnTo>
                    <a:pt x="120413" y="0"/>
                  </a:lnTo>
                  <a:lnTo>
                    <a:pt x="108663" y="662"/>
                  </a:lnTo>
                  <a:lnTo>
                    <a:pt x="87583" y="5685"/>
                  </a:lnTo>
                  <a:lnTo>
                    <a:pt x="61744" y="17359"/>
                  </a:lnTo>
                  <a:lnTo>
                    <a:pt x="35358" y="34455"/>
                  </a:lnTo>
                  <a:lnTo>
                    <a:pt x="16810" y="48540"/>
                  </a:lnTo>
                  <a:lnTo>
                    <a:pt x="6085" y="58072"/>
                  </a:lnTo>
                  <a:lnTo>
                    <a:pt x="910" y="64887"/>
                  </a:lnTo>
                  <a:lnTo>
                    <a:pt x="0" y="71209"/>
                  </a:lnTo>
                  <a:lnTo>
                    <a:pt x="2730" y="77454"/>
                  </a:lnTo>
                  <a:lnTo>
                    <a:pt x="12587" y="83207"/>
                  </a:lnTo>
                  <a:lnTo>
                    <a:pt x="34155" y="89118"/>
                  </a:lnTo>
                  <a:lnTo>
                    <a:pt x="64689" y="96216"/>
                  </a:lnTo>
                  <a:lnTo>
                    <a:pt x="100008" y="107192"/>
                  </a:lnTo>
                  <a:lnTo>
                    <a:pt x="133533" y="122347"/>
                  </a:lnTo>
                  <a:lnTo>
                    <a:pt x="158705" y="138432"/>
                  </a:lnTo>
                  <a:lnTo>
                    <a:pt x="174691" y="154308"/>
                  </a:lnTo>
                  <a:lnTo>
                    <a:pt x="182778" y="173774"/>
                  </a:lnTo>
                  <a:lnTo>
                    <a:pt x="184284" y="199974"/>
                  </a:lnTo>
                  <a:lnTo>
                    <a:pt x="181460" y="228333"/>
                  </a:lnTo>
                  <a:lnTo>
                    <a:pt x="173869" y="256821"/>
                  </a:lnTo>
                  <a:lnTo>
                    <a:pt x="161252" y="284954"/>
                  </a:lnTo>
                  <a:lnTo>
                    <a:pt x="144908" y="309195"/>
                  </a:lnTo>
                  <a:lnTo>
                    <a:pt x="122586" y="329718"/>
                  </a:lnTo>
                  <a:lnTo>
                    <a:pt x="98069" y="345107"/>
                  </a:lnTo>
                  <a:lnTo>
                    <a:pt x="75951" y="352959"/>
                  </a:lnTo>
                  <a:lnTo>
                    <a:pt x="56501" y="354262"/>
                  </a:lnTo>
                  <a:lnTo>
                    <a:pt x="39627" y="351928"/>
                  </a:lnTo>
                  <a:lnTo>
                    <a:pt x="24647" y="344184"/>
                  </a:lnTo>
                  <a:lnTo>
                    <a:pt x="9712" y="327738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55"/>
            <p:cNvSpPr/>
            <p:nvPr/>
          </p:nvSpPr>
          <p:spPr>
            <a:xfrm>
              <a:off x="7636933" y="4351867"/>
              <a:ext cx="169334" cy="465667"/>
            </a:xfrm>
            <a:custGeom>
              <a:avLst/>
              <a:gdLst/>
              <a:ahLst/>
              <a:cxnLst/>
              <a:rect l="0" t="0" r="0" b="0"/>
              <a:pathLst>
                <a:path w="169334" h="465667">
                  <a:moveTo>
                    <a:pt x="169333" y="0"/>
                  </a:moveTo>
                  <a:lnTo>
                    <a:pt x="141274" y="36968"/>
                  </a:lnTo>
                  <a:lnTo>
                    <a:pt x="121886" y="72248"/>
                  </a:lnTo>
                  <a:lnTo>
                    <a:pt x="105886" y="106845"/>
                  </a:lnTo>
                  <a:lnTo>
                    <a:pt x="91158" y="143011"/>
                  </a:lnTo>
                  <a:lnTo>
                    <a:pt x="78233" y="178589"/>
                  </a:lnTo>
                  <a:lnTo>
                    <a:pt x="67955" y="209526"/>
                  </a:lnTo>
                  <a:lnTo>
                    <a:pt x="59681" y="236503"/>
                  </a:lnTo>
                  <a:lnTo>
                    <a:pt x="52599" y="261176"/>
                  </a:lnTo>
                  <a:lnTo>
                    <a:pt x="46155" y="284754"/>
                  </a:lnTo>
                  <a:lnTo>
                    <a:pt x="39402" y="310527"/>
                  </a:lnTo>
                  <a:lnTo>
                    <a:pt x="31735" y="341077"/>
                  </a:lnTo>
                  <a:lnTo>
                    <a:pt x="23569" y="374232"/>
                  </a:lnTo>
                  <a:lnTo>
                    <a:pt x="15192" y="407797"/>
                  </a:lnTo>
                  <a:lnTo>
                    <a:pt x="7059" y="439519"/>
                  </a:lnTo>
                  <a:lnTo>
                    <a:pt x="0" y="465666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56"/>
            <p:cNvSpPr/>
            <p:nvPr/>
          </p:nvSpPr>
          <p:spPr>
            <a:xfrm>
              <a:off x="7730066" y="4348151"/>
              <a:ext cx="169335" cy="477850"/>
            </a:xfrm>
            <a:custGeom>
              <a:avLst/>
              <a:gdLst/>
              <a:ahLst/>
              <a:cxnLst/>
              <a:rect l="0" t="0" r="0" b="0"/>
              <a:pathLst>
                <a:path w="169335" h="477850">
                  <a:moveTo>
                    <a:pt x="0" y="12182"/>
                  </a:moveTo>
                  <a:lnTo>
                    <a:pt x="10858" y="2914"/>
                  </a:lnTo>
                  <a:lnTo>
                    <a:pt x="19580" y="0"/>
                  </a:lnTo>
                  <a:lnTo>
                    <a:pt x="30362" y="621"/>
                  </a:lnTo>
                  <a:lnTo>
                    <a:pt x="42474" y="4560"/>
                  </a:lnTo>
                  <a:lnTo>
                    <a:pt x="54984" y="14646"/>
                  </a:lnTo>
                  <a:lnTo>
                    <a:pt x="68976" y="34811"/>
                  </a:lnTo>
                  <a:lnTo>
                    <a:pt x="82930" y="62599"/>
                  </a:lnTo>
                  <a:lnTo>
                    <a:pt x="94846" y="93414"/>
                  </a:lnTo>
                  <a:lnTo>
                    <a:pt x="104563" y="126132"/>
                  </a:lnTo>
                  <a:lnTo>
                    <a:pt x="112651" y="161159"/>
                  </a:lnTo>
                  <a:lnTo>
                    <a:pt x="119694" y="198776"/>
                  </a:lnTo>
                  <a:lnTo>
                    <a:pt x="126113" y="238226"/>
                  </a:lnTo>
                  <a:lnTo>
                    <a:pt x="132178" y="277983"/>
                  </a:lnTo>
                  <a:lnTo>
                    <a:pt x="138057" y="316507"/>
                  </a:lnTo>
                  <a:lnTo>
                    <a:pt x="144236" y="353936"/>
                  </a:lnTo>
                  <a:lnTo>
                    <a:pt x="151441" y="391990"/>
                  </a:lnTo>
                  <a:lnTo>
                    <a:pt x="159017" y="429162"/>
                  </a:lnTo>
                  <a:lnTo>
                    <a:pt x="165714" y="460570"/>
                  </a:lnTo>
                  <a:lnTo>
                    <a:pt x="169334" y="477849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657"/>
          <p:cNvSpPr/>
          <p:nvPr/>
        </p:nvSpPr>
        <p:spPr>
          <a:xfrm>
            <a:off x="1473200" y="4893733"/>
            <a:ext cx="1473201" cy="101601"/>
          </a:xfrm>
          <a:custGeom>
            <a:avLst/>
            <a:gdLst/>
            <a:ahLst/>
            <a:cxnLst/>
            <a:rect l="0" t="0" r="0" b="0"/>
            <a:pathLst>
              <a:path w="1473201" h="101601">
                <a:moveTo>
                  <a:pt x="1473200" y="0"/>
                </a:moveTo>
                <a:lnTo>
                  <a:pt x="1452081" y="2202"/>
                </a:lnTo>
                <a:lnTo>
                  <a:pt x="1421872" y="4827"/>
                </a:lnTo>
                <a:lnTo>
                  <a:pt x="1388971" y="6432"/>
                </a:lnTo>
                <a:lnTo>
                  <a:pt x="1353899" y="7354"/>
                </a:lnTo>
                <a:lnTo>
                  <a:pt x="1317153" y="7869"/>
                </a:lnTo>
                <a:lnTo>
                  <a:pt x="1279269" y="8150"/>
                </a:lnTo>
                <a:lnTo>
                  <a:pt x="1240621" y="8300"/>
                </a:lnTo>
                <a:lnTo>
                  <a:pt x="1203964" y="8381"/>
                </a:lnTo>
                <a:lnTo>
                  <a:pt x="1172719" y="8422"/>
                </a:lnTo>
                <a:lnTo>
                  <a:pt x="1145748" y="8443"/>
                </a:lnTo>
                <a:lnTo>
                  <a:pt x="1121185" y="8455"/>
                </a:lnTo>
                <a:lnTo>
                  <a:pt x="1097809" y="8464"/>
                </a:lnTo>
                <a:lnTo>
                  <a:pt x="1074972" y="8606"/>
                </a:lnTo>
                <a:lnTo>
                  <a:pt x="1052357" y="9129"/>
                </a:lnTo>
                <a:lnTo>
                  <a:pt x="1029820" y="10134"/>
                </a:lnTo>
                <a:lnTo>
                  <a:pt x="1007166" y="11464"/>
                </a:lnTo>
                <a:lnTo>
                  <a:pt x="984126" y="12789"/>
                </a:lnTo>
                <a:lnTo>
                  <a:pt x="960588" y="13921"/>
                </a:lnTo>
                <a:lnTo>
                  <a:pt x="936577" y="14939"/>
                </a:lnTo>
                <a:lnTo>
                  <a:pt x="912178" y="16110"/>
                </a:lnTo>
                <a:lnTo>
                  <a:pt x="887483" y="17579"/>
                </a:lnTo>
                <a:lnTo>
                  <a:pt x="862571" y="19234"/>
                </a:lnTo>
                <a:lnTo>
                  <a:pt x="837505" y="20784"/>
                </a:lnTo>
                <a:lnTo>
                  <a:pt x="812329" y="22068"/>
                </a:lnTo>
                <a:lnTo>
                  <a:pt x="786944" y="23191"/>
                </a:lnTo>
                <a:lnTo>
                  <a:pt x="761126" y="24433"/>
                </a:lnTo>
                <a:lnTo>
                  <a:pt x="734788" y="25950"/>
                </a:lnTo>
                <a:lnTo>
                  <a:pt x="707966" y="27636"/>
                </a:lnTo>
                <a:lnTo>
                  <a:pt x="680751" y="29208"/>
                </a:lnTo>
                <a:lnTo>
                  <a:pt x="653236" y="30508"/>
                </a:lnTo>
                <a:lnTo>
                  <a:pt x="625503" y="31639"/>
                </a:lnTo>
                <a:lnTo>
                  <a:pt x="597615" y="32886"/>
                </a:lnTo>
                <a:lnTo>
                  <a:pt x="569621" y="34412"/>
                </a:lnTo>
                <a:lnTo>
                  <a:pt x="541553" y="36240"/>
                </a:lnTo>
                <a:lnTo>
                  <a:pt x="513434" y="38335"/>
                </a:lnTo>
                <a:lnTo>
                  <a:pt x="485281" y="40639"/>
                </a:lnTo>
                <a:lnTo>
                  <a:pt x="457106" y="43102"/>
                </a:lnTo>
                <a:lnTo>
                  <a:pt x="428915" y="45676"/>
                </a:lnTo>
                <a:lnTo>
                  <a:pt x="400710" y="48328"/>
                </a:lnTo>
                <a:lnTo>
                  <a:pt x="372363" y="51036"/>
                </a:lnTo>
                <a:lnTo>
                  <a:pt x="343628" y="53780"/>
                </a:lnTo>
                <a:lnTo>
                  <a:pt x="314408" y="56554"/>
                </a:lnTo>
                <a:lnTo>
                  <a:pt x="284861" y="59480"/>
                </a:lnTo>
                <a:lnTo>
                  <a:pt x="255316" y="62801"/>
                </a:lnTo>
                <a:lnTo>
                  <a:pt x="225975" y="66612"/>
                </a:lnTo>
                <a:lnTo>
                  <a:pt x="197153" y="70752"/>
                </a:lnTo>
                <a:lnTo>
                  <a:pt x="169325" y="74893"/>
                </a:lnTo>
                <a:lnTo>
                  <a:pt x="142592" y="78850"/>
                </a:lnTo>
                <a:lnTo>
                  <a:pt x="114629" y="83007"/>
                </a:lnTo>
                <a:lnTo>
                  <a:pt x="83200" y="87820"/>
                </a:lnTo>
                <a:lnTo>
                  <a:pt x="45978" y="93794"/>
                </a:lnTo>
                <a:lnTo>
                  <a:pt x="0" y="101600"/>
                </a:lnTo>
              </a:path>
            </a:pathLst>
          </a:custGeom>
          <a:ln w="12700">
            <a:solidFill>
              <a:srgbClr val="32C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Shape-658"/>
          <p:cNvSpPr/>
          <p:nvPr/>
        </p:nvSpPr>
        <p:spPr>
          <a:xfrm>
            <a:off x="3657600" y="4809067"/>
            <a:ext cx="660401" cy="16934"/>
          </a:xfrm>
          <a:custGeom>
            <a:avLst/>
            <a:gdLst/>
            <a:ahLst/>
            <a:cxnLst/>
            <a:rect l="0" t="0" r="0" b="0"/>
            <a:pathLst>
              <a:path w="660401" h="16934">
                <a:moveTo>
                  <a:pt x="660400" y="16933"/>
                </a:moveTo>
                <a:lnTo>
                  <a:pt x="623100" y="16871"/>
                </a:lnTo>
                <a:lnTo>
                  <a:pt x="585146" y="16075"/>
                </a:lnTo>
                <a:lnTo>
                  <a:pt x="547807" y="14389"/>
                </a:lnTo>
                <a:lnTo>
                  <a:pt x="511537" y="12526"/>
                </a:lnTo>
                <a:lnTo>
                  <a:pt x="476145" y="11014"/>
                </a:lnTo>
                <a:lnTo>
                  <a:pt x="441011" y="9971"/>
                </a:lnTo>
                <a:lnTo>
                  <a:pt x="405379" y="9173"/>
                </a:lnTo>
                <a:lnTo>
                  <a:pt x="369353" y="7987"/>
                </a:lnTo>
                <a:lnTo>
                  <a:pt x="332867" y="6119"/>
                </a:lnTo>
                <a:lnTo>
                  <a:pt x="294991" y="4162"/>
                </a:lnTo>
                <a:lnTo>
                  <a:pt x="255724" y="2603"/>
                </a:lnTo>
                <a:lnTo>
                  <a:pt x="215858" y="1536"/>
                </a:lnTo>
                <a:lnTo>
                  <a:pt x="176047" y="872"/>
                </a:lnTo>
                <a:lnTo>
                  <a:pt x="136981" y="481"/>
                </a:lnTo>
                <a:lnTo>
                  <a:pt x="98778" y="259"/>
                </a:lnTo>
                <a:lnTo>
                  <a:pt x="61562" y="112"/>
                </a:lnTo>
                <a:lnTo>
                  <a:pt x="27423" y="30"/>
                </a:lnTo>
                <a:lnTo>
                  <a:pt x="0" y="0"/>
                </a:lnTo>
              </a:path>
            </a:pathLst>
          </a:custGeom>
          <a:ln w="12700">
            <a:solidFill>
              <a:srgbClr val="32C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Shape-659"/>
          <p:cNvSpPr/>
          <p:nvPr/>
        </p:nvSpPr>
        <p:spPr>
          <a:xfrm>
            <a:off x="4826000" y="4809067"/>
            <a:ext cx="245534" cy="8467"/>
          </a:xfrm>
          <a:custGeom>
            <a:avLst/>
            <a:gdLst/>
            <a:ahLst/>
            <a:cxnLst/>
            <a:rect l="0" t="0" r="0" b="0"/>
            <a:pathLst>
              <a:path w="245534" h="8467">
                <a:moveTo>
                  <a:pt x="245533" y="8466"/>
                </a:moveTo>
                <a:lnTo>
                  <a:pt x="222976" y="6119"/>
                </a:lnTo>
                <a:lnTo>
                  <a:pt x="189905" y="3355"/>
                </a:lnTo>
                <a:lnTo>
                  <a:pt x="154158" y="1757"/>
                </a:lnTo>
                <a:lnTo>
                  <a:pt x="116716" y="900"/>
                </a:lnTo>
                <a:lnTo>
                  <a:pt x="78751" y="360"/>
                </a:lnTo>
                <a:lnTo>
                  <a:pt x="40047" y="82"/>
                </a:lnTo>
                <a:lnTo>
                  <a:pt x="0" y="0"/>
                </a:lnTo>
              </a:path>
            </a:pathLst>
          </a:custGeom>
          <a:ln w="12700">
            <a:solidFill>
              <a:srgbClr val="32C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Shape-660"/>
          <p:cNvSpPr/>
          <p:nvPr/>
        </p:nvSpPr>
        <p:spPr>
          <a:xfrm>
            <a:off x="5664200" y="4842933"/>
            <a:ext cx="304801" cy="8468"/>
          </a:xfrm>
          <a:custGeom>
            <a:avLst/>
            <a:gdLst/>
            <a:ahLst/>
            <a:cxnLst/>
            <a:rect l="0" t="0" r="0" b="0"/>
            <a:pathLst>
              <a:path w="304801" h="8468">
                <a:moveTo>
                  <a:pt x="304800" y="0"/>
                </a:moveTo>
                <a:lnTo>
                  <a:pt x="290313" y="1951"/>
                </a:lnTo>
                <a:lnTo>
                  <a:pt x="260352" y="4877"/>
                </a:lnTo>
                <a:lnTo>
                  <a:pt x="226295" y="6589"/>
                </a:lnTo>
                <a:lnTo>
                  <a:pt x="190303" y="7506"/>
                </a:lnTo>
                <a:lnTo>
                  <a:pt x="153353" y="7982"/>
                </a:lnTo>
                <a:lnTo>
                  <a:pt x="115805" y="8225"/>
                </a:lnTo>
                <a:lnTo>
                  <a:pt x="78062" y="8373"/>
                </a:lnTo>
                <a:lnTo>
                  <a:pt x="39729" y="8447"/>
                </a:lnTo>
                <a:lnTo>
                  <a:pt x="0" y="8467"/>
                </a:lnTo>
              </a:path>
            </a:pathLst>
          </a:custGeom>
          <a:ln w="12700">
            <a:solidFill>
              <a:srgbClr val="32C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Shape-661"/>
          <p:cNvSpPr/>
          <p:nvPr/>
        </p:nvSpPr>
        <p:spPr>
          <a:xfrm>
            <a:off x="6739466" y="4809067"/>
            <a:ext cx="567269" cy="15373"/>
          </a:xfrm>
          <a:custGeom>
            <a:avLst/>
            <a:gdLst/>
            <a:ahLst/>
            <a:cxnLst/>
            <a:rect l="0" t="0" r="0" b="0"/>
            <a:pathLst>
              <a:path w="567269" h="15373">
                <a:moveTo>
                  <a:pt x="567268" y="0"/>
                </a:moveTo>
                <a:lnTo>
                  <a:pt x="557617" y="768"/>
                </a:lnTo>
                <a:lnTo>
                  <a:pt x="550650" y="2696"/>
                </a:lnTo>
                <a:lnTo>
                  <a:pt x="538698" y="5404"/>
                </a:lnTo>
                <a:lnTo>
                  <a:pt x="517893" y="8867"/>
                </a:lnTo>
                <a:lnTo>
                  <a:pt x="489904" y="12051"/>
                </a:lnTo>
                <a:lnTo>
                  <a:pt x="456906" y="14239"/>
                </a:lnTo>
                <a:lnTo>
                  <a:pt x="423167" y="15372"/>
                </a:lnTo>
                <a:lnTo>
                  <a:pt x="390897" y="15259"/>
                </a:lnTo>
                <a:lnTo>
                  <a:pt x="359152" y="13965"/>
                </a:lnTo>
                <a:lnTo>
                  <a:pt x="327087" y="12310"/>
                </a:lnTo>
                <a:lnTo>
                  <a:pt x="294472" y="10896"/>
                </a:lnTo>
                <a:lnTo>
                  <a:pt x="261031" y="9543"/>
                </a:lnTo>
                <a:lnTo>
                  <a:pt x="226237" y="7667"/>
                </a:lnTo>
                <a:lnTo>
                  <a:pt x="189989" y="5441"/>
                </a:lnTo>
                <a:lnTo>
                  <a:pt x="153267" y="3503"/>
                </a:lnTo>
                <a:lnTo>
                  <a:pt x="117815" y="2109"/>
                </a:lnTo>
                <a:lnTo>
                  <a:pt x="82700" y="1071"/>
                </a:lnTo>
                <a:lnTo>
                  <a:pt x="45094" y="378"/>
                </a:lnTo>
                <a:lnTo>
                  <a:pt x="0" y="0"/>
                </a:lnTo>
              </a:path>
            </a:pathLst>
          </a:custGeom>
          <a:ln w="12700">
            <a:solidFill>
              <a:srgbClr val="32C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Shape-662"/>
          <p:cNvSpPr/>
          <p:nvPr/>
        </p:nvSpPr>
        <p:spPr>
          <a:xfrm>
            <a:off x="2099733" y="4461933"/>
            <a:ext cx="143935" cy="203201"/>
          </a:xfrm>
          <a:custGeom>
            <a:avLst/>
            <a:gdLst/>
            <a:ahLst/>
            <a:cxnLst/>
            <a:rect l="0" t="0" r="0" b="0"/>
            <a:pathLst>
              <a:path w="143935" h="203201">
                <a:moveTo>
                  <a:pt x="0" y="0"/>
                </a:moveTo>
                <a:lnTo>
                  <a:pt x="311" y="224"/>
                </a:lnTo>
                <a:lnTo>
                  <a:pt x="4662" y="15167"/>
                </a:lnTo>
                <a:lnTo>
                  <a:pt x="13466" y="36010"/>
                </a:lnTo>
                <a:lnTo>
                  <a:pt x="24805" y="59629"/>
                </a:lnTo>
                <a:lnTo>
                  <a:pt x="38208" y="85628"/>
                </a:lnTo>
                <a:lnTo>
                  <a:pt x="53725" y="111723"/>
                </a:lnTo>
                <a:lnTo>
                  <a:pt x="72492" y="138841"/>
                </a:lnTo>
                <a:lnTo>
                  <a:pt x="90080" y="161958"/>
                </a:lnTo>
                <a:lnTo>
                  <a:pt x="105936" y="179213"/>
                </a:lnTo>
                <a:lnTo>
                  <a:pt x="120029" y="191971"/>
                </a:lnTo>
                <a:lnTo>
                  <a:pt x="132480" y="199951"/>
                </a:lnTo>
                <a:lnTo>
                  <a:pt x="143934" y="20320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144"/>
          <p:cNvGrpSpPr/>
          <p:nvPr/>
        </p:nvGrpSpPr>
        <p:grpSpPr>
          <a:xfrm>
            <a:off x="1649697" y="3892927"/>
            <a:ext cx="1482971" cy="794937"/>
            <a:chOff x="1649697" y="3892927"/>
            <a:chExt cx="1482971" cy="794937"/>
          </a:xfrm>
        </p:grpSpPr>
        <p:sp>
          <p:nvSpPr>
            <p:cNvPr id="173" name="SMARTInkShape-663"/>
            <p:cNvSpPr/>
            <p:nvPr/>
          </p:nvSpPr>
          <p:spPr>
            <a:xfrm>
              <a:off x="2010133" y="4097867"/>
              <a:ext cx="30335" cy="110067"/>
            </a:xfrm>
            <a:custGeom>
              <a:avLst/>
              <a:gdLst/>
              <a:ahLst/>
              <a:cxnLst/>
              <a:rect l="0" t="0" r="0" b="0"/>
              <a:pathLst>
                <a:path w="30335" h="110067">
                  <a:moveTo>
                    <a:pt x="4934" y="0"/>
                  </a:moveTo>
                  <a:lnTo>
                    <a:pt x="4102" y="4607"/>
                  </a:lnTo>
                  <a:lnTo>
                    <a:pt x="1926" y="10187"/>
                  </a:lnTo>
                  <a:lnTo>
                    <a:pt x="0" y="20834"/>
                  </a:lnTo>
                  <a:lnTo>
                    <a:pt x="186" y="40131"/>
                  </a:lnTo>
                  <a:lnTo>
                    <a:pt x="4385" y="63329"/>
                  </a:lnTo>
                  <a:lnTo>
                    <a:pt x="11044" y="82929"/>
                  </a:lnTo>
                  <a:lnTo>
                    <a:pt x="17636" y="97587"/>
                  </a:lnTo>
                  <a:lnTo>
                    <a:pt x="23956" y="106632"/>
                  </a:lnTo>
                  <a:lnTo>
                    <a:pt x="30334" y="1100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64"/>
            <p:cNvSpPr/>
            <p:nvPr/>
          </p:nvSpPr>
          <p:spPr>
            <a:xfrm>
              <a:off x="1985604" y="4004733"/>
              <a:ext cx="29464" cy="33868"/>
            </a:xfrm>
            <a:custGeom>
              <a:avLst/>
              <a:gdLst/>
              <a:ahLst/>
              <a:cxnLst/>
              <a:rect l="0" t="0" r="0" b="0"/>
              <a:pathLst>
                <a:path w="29464" h="33868">
                  <a:moveTo>
                    <a:pt x="12529" y="0"/>
                  </a:moveTo>
                  <a:lnTo>
                    <a:pt x="2420" y="673"/>
                  </a:lnTo>
                  <a:lnTo>
                    <a:pt x="0" y="4292"/>
                  </a:lnTo>
                  <a:lnTo>
                    <a:pt x="6906" y="13990"/>
                  </a:lnTo>
                  <a:lnTo>
                    <a:pt x="29463" y="338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65"/>
            <p:cNvSpPr/>
            <p:nvPr/>
          </p:nvSpPr>
          <p:spPr>
            <a:xfrm>
              <a:off x="2417891" y="4067186"/>
              <a:ext cx="155977" cy="157793"/>
            </a:xfrm>
            <a:custGeom>
              <a:avLst/>
              <a:gdLst/>
              <a:ahLst/>
              <a:cxnLst/>
              <a:rect l="0" t="0" r="0" b="0"/>
              <a:pathLst>
                <a:path w="155977" h="157793">
                  <a:moveTo>
                    <a:pt x="88242" y="47614"/>
                  </a:moveTo>
                  <a:lnTo>
                    <a:pt x="87909" y="44148"/>
                  </a:lnTo>
                  <a:lnTo>
                    <a:pt x="86807" y="42462"/>
                  </a:lnTo>
                  <a:lnTo>
                    <a:pt x="85361" y="41237"/>
                  </a:lnTo>
                  <a:lnTo>
                    <a:pt x="83376" y="38933"/>
                  </a:lnTo>
                  <a:lnTo>
                    <a:pt x="78586" y="32826"/>
                  </a:lnTo>
                  <a:lnTo>
                    <a:pt x="70641" y="23883"/>
                  </a:lnTo>
                  <a:lnTo>
                    <a:pt x="62784" y="16378"/>
                  </a:lnTo>
                  <a:lnTo>
                    <a:pt x="55387" y="10539"/>
                  </a:lnTo>
                  <a:lnTo>
                    <a:pt x="47753" y="5603"/>
                  </a:lnTo>
                  <a:lnTo>
                    <a:pt x="40175" y="1985"/>
                  </a:lnTo>
                  <a:lnTo>
                    <a:pt x="33248" y="68"/>
                  </a:lnTo>
                  <a:lnTo>
                    <a:pt x="26891" y="0"/>
                  </a:lnTo>
                  <a:lnTo>
                    <a:pt x="20892" y="1132"/>
                  </a:lnTo>
                  <a:lnTo>
                    <a:pt x="15575" y="2824"/>
                  </a:lnTo>
                  <a:lnTo>
                    <a:pt x="10373" y="9174"/>
                  </a:lnTo>
                  <a:lnTo>
                    <a:pt x="4758" y="25470"/>
                  </a:lnTo>
                  <a:lnTo>
                    <a:pt x="689" y="48412"/>
                  </a:lnTo>
                  <a:lnTo>
                    <a:pt x="0" y="73832"/>
                  </a:lnTo>
                  <a:lnTo>
                    <a:pt x="4047" y="99509"/>
                  </a:lnTo>
                  <a:lnTo>
                    <a:pt x="12301" y="121755"/>
                  </a:lnTo>
                  <a:lnTo>
                    <a:pt x="23198" y="138820"/>
                  </a:lnTo>
                  <a:lnTo>
                    <a:pt x="36843" y="150333"/>
                  </a:lnTo>
                  <a:lnTo>
                    <a:pt x="54324" y="156837"/>
                  </a:lnTo>
                  <a:lnTo>
                    <a:pt x="73103" y="157792"/>
                  </a:lnTo>
                  <a:lnTo>
                    <a:pt x="92443" y="151878"/>
                  </a:lnTo>
                  <a:lnTo>
                    <a:pt x="112620" y="140147"/>
                  </a:lnTo>
                  <a:lnTo>
                    <a:pt x="133796" y="120492"/>
                  </a:lnTo>
                  <a:lnTo>
                    <a:pt x="155976" y="8994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66"/>
            <p:cNvSpPr/>
            <p:nvPr/>
          </p:nvSpPr>
          <p:spPr>
            <a:xfrm>
              <a:off x="2134703" y="4069566"/>
              <a:ext cx="261365" cy="134295"/>
            </a:xfrm>
            <a:custGeom>
              <a:avLst/>
              <a:gdLst/>
              <a:ahLst/>
              <a:cxnLst/>
              <a:rect l="0" t="0" r="0" b="0"/>
              <a:pathLst>
                <a:path w="261365" h="134295">
                  <a:moveTo>
                    <a:pt x="7364" y="79101"/>
                  </a:moveTo>
                  <a:lnTo>
                    <a:pt x="6531" y="83716"/>
                  </a:lnTo>
                  <a:lnTo>
                    <a:pt x="4315" y="89484"/>
                  </a:lnTo>
                  <a:lnTo>
                    <a:pt x="2166" y="97838"/>
                  </a:lnTo>
                  <a:lnTo>
                    <a:pt x="672" y="101871"/>
                  </a:lnTo>
                  <a:lnTo>
                    <a:pt x="0" y="94200"/>
                  </a:lnTo>
                  <a:lnTo>
                    <a:pt x="1903" y="77815"/>
                  </a:lnTo>
                  <a:lnTo>
                    <a:pt x="7215" y="56369"/>
                  </a:lnTo>
                  <a:lnTo>
                    <a:pt x="13631" y="37934"/>
                  </a:lnTo>
                  <a:lnTo>
                    <a:pt x="20611" y="24317"/>
                  </a:lnTo>
                  <a:lnTo>
                    <a:pt x="27557" y="15429"/>
                  </a:lnTo>
                  <a:lnTo>
                    <a:pt x="33539" y="10290"/>
                  </a:lnTo>
                  <a:lnTo>
                    <a:pt x="38227" y="7796"/>
                  </a:lnTo>
                  <a:lnTo>
                    <a:pt x="41822" y="7167"/>
                  </a:lnTo>
                  <a:lnTo>
                    <a:pt x="48659" y="10790"/>
                  </a:lnTo>
                  <a:lnTo>
                    <a:pt x="64454" y="24283"/>
                  </a:lnTo>
                  <a:lnTo>
                    <a:pt x="84455" y="44343"/>
                  </a:lnTo>
                  <a:lnTo>
                    <a:pt x="101640" y="61019"/>
                  </a:lnTo>
                  <a:lnTo>
                    <a:pt x="118845" y="72975"/>
                  </a:lnTo>
                  <a:lnTo>
                    <a:pt x="139921" y="80758"/>
                  </a:lnTo>
                  <a:lnTo>
                    <a:pt x="161474" y="83386"/>
                  </a:lnTo>
                  <a:lnTo>
                    <a:pt x="180027" y="81050"/>
                  </a:lnTo>
                  <a:lnTo>
                    <a:pt x="195750" y="74205"/>
                  </a:lnTo>
                  <a:lnTo>
                    <a:pt x="207931" y="64097"/>
                  </a:lnTo>
                  <a:lnTo>
                    <a:pt x="216271" y="52018"/>
                  </a:lnTo>
                  <a:lnTo>
                    <a:pt x="220363" y="38345"/>
                  </a:lnTo>
                  <a:lnTo>
                    <a:pt x="220246" y="24015"/>
                  </a:lnTo>
                  <a:lnTo>
                    <a:pt x="217647" y="12638"/>
                  </a:lnTo>
                  <a:lnTo>
                    <a:pt x="214151" y="5098"/>
                  </a:lnTo>
                  <a:lnTo>
                    <a:pt x="210029" y="937"/>
                  </a:lnTo>
                  <a:lnTo>
                    <a:pt x="203921" y="0"/>
                  </a:lnTo>
                  <a:lnTo>
                    <a:pt x="196047" y="2165"/>
                  </a:lnTo>
                  <a:lnTo>
                    <a:pt x="185918" y="11125"/>
                  </a:lnTo>
                  <a:lnTo>
                    <a:pt x="172905" y="29342"/>
                  </a:lnTo>
                  <a:lnTo>
                    <a:pt x="161308" y="49347"/>
                  </a:lnTo>
                  <a:lnTo>
                    <a:pt x="153776" y="66632"/>
                  </a:lnTo>
                  <a:lnTo>
                    <a:pt x="150757" y="81702"/>
                  </a:lnTo>
                  <a:lnTo>
                    <a:pt x="151712" y="95122"/>
                  </a:lnTo>
                  <a:lnTo>
                    <a:pt x="157711" y="107247"/>
                  </a:lnTo>
                  <a:lnTo>
                    <a:pt x="169748" y="118500"/>
                  </a:lnTo>
                  <a:lnTo>
                    <a:pt x="187313" y="126873"/>
                  </a:lnTo>
                  <a:lnTo>
                    <a:pt x="209414" y="132591"/>
                  </a:lnTo>
                  <a:lnTo>
                    <a:pt x="235006" y="134294"/>
                  </a:lnTo>
                  <a:lnTo>
                    <a:pt x="261364" y="12990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67"/>
            <p:cNvSpPr/>
            <p:nvPr/>
          </p:nvSpPr>
          <p:spPr>
            <a:xfrm>
              <a:off x="1649697" y="3892927"/>
              <a:ext cx="306104" cy="320233"/>
            </a:xfrm>
            <a:custGeom>
              <a:avLst/>
              <a:gdLst/>
              <a:ahLst/>
              <a:cxnLst/>
              <a:rect l="0" t="0" r="0" b="0"/>
              <a:pathLst>
                <a:path w="306104" h="320233">
                  <a:moveTo>
                    <a:pt x="136770" y="255740"/>
                  </a:moveTo>
                  <a:lnTo>
                    <a:pt x="133458" y="253389"/>
                  </a:lnTo>
                  <a:lnTo>
                    <a:pt x="134608" y="246503"/>
                  </a:lnTo>
                  <a:lnTo>
                    <a:pt x="135162" y="237893"/>
                  </a:lnTo>
                  <a:lnTo>
                    <a:pt x="132382" y="226967"/>
                  </a:lnTo>
                  <a:lnTo>
                    <a:pt x="122563" y="211665"/>
                  </a:lnTo>
                  <a:lnTo>
                    <a:pt x="106789" y="196492"/>
                  </a:lnTo>
                  <a:lnTo>
                    <a:pt x="89536" y="185540"/>
                  </a:lnTo>
                  <a:lnTo>
                    <a:pt x="72258" y="179528"/>
                  </a:lnTo>
                  <a:lnTo>
                    <a:pt x="55128" y="178938"/>
                  </a:lnTo>
                  <a:lnTo>
                    <a:pt x="38284" y="184735"/>
                  </a:lnTo>
                  <a:lnTo>
                    <a:pt x="22917" y="196377"/>
                  </a:lnTo>
                  <a:lnTo>
                    <a:pt x="10844" y="214281"/>
                  </a:lnTo>
                  <a:lnTo>
                    <a:pt x="2879" y="237591"/>
                  </a:lnTo>
                  <a:lnTo>
                    <a:pt x="0" y="261597"/>
                  </a:lnTo>
                  <a:lnTo>
                    <a:pt x="2253" y="284714"/>
                  </a:lnTo>
                  <a:lnTo>
                    <a:pt x="7824" y="302970"/>
                  </a:lnTo>
                  <a:lnTo>
                    <a:pt x="16114" y="314985"/>
                  </a:lnTo>
                  <a:lnTo>
                    <a:pt x="30394" y="320232"/>
                  </a:lnTo>
                  <a:lnTo>
                    <a:pt x="51529" y="318862"/>
                  </a:lnTo>
                  <a:lnTo>
                    <a:pt x="72376" y="313578"/>
                  </a:lnTo>
                  <a:lnTo>
                    <a:pt x="90097" y="304717"/>
                  </a:lnTo>
                  <a:lnTo>
                    <a:pt x="105627" y="289591"/>
                  </a:lnTo>
                  <a:lnTo>
                    <a:pt x="120620" y="266057"/>
                  </a:lnTo>
                  <a:lnTo>
                    <a:pt x="134874" y="235648"/>
                  </a:lnTo>
                  <a:lnTo>
                    <a:pt x="146339" y="201847"/>
                  </a:lnTo>
                  <a:lnTo>
                    <a:pt x="155327" y="166514"/>
                  </a:lnTo>
                  <a:lnTo>
                    <a:pt x="163136" y="130161"/>
                  </a:lnTo>
                  <a:lnTo>
                    <a:pt x="169574" y="92531"/>
                  </a:lnTo>
                  <a:lnTo>
                    <a:pt x="173882" y="59069"/>
                  </a:lnTo>
                  <a:lnTo>
                    <a:pt x="175985" y="35574"/>
                  </a:lnTo>
                  <a:lnTo>
                    <a:pt x="175725" y="19254"/>
                  </a:lnTo>
                  <a:lnTo>
                    <a:pt x="173387" y="7811"/>
                  </a:lnTo>
                  <a:lnTo>
                    <a:pt x="170327" y="1240"/>
                  </a:lnTo>
                  <a:lnTo>
                    <a:pt x="167631" y="0"/>
                  </a:lnTo>
                  <a:lnTo>
                    <a:pt x="165117" y="7391"/>
                  </a:lnTo>
                  <a:lnTo>
                    <a:pt x="162272" y="25876"/>
                  </a:lnTo>
                  <a:lnTo>
                    <a:pt x="159301" y="53470"/>
                  </a:lnTo>
                  <a:lnTo>
                    <a:pt x="156998" y="86936"/>
                  </a:lnTo>
                  <a:lnTo>
                    <a:pt x="155825" y="121290"/>
                  </a:lnTo>
                  <a:lnTo>
                    <a:pt x="157129" y="153818"/>
                  </a:lnTo>
                  <a:lnTo>
                    <a:pt x="162616" y="187275"/>
                  </a:lnTo>
                  <a:lnTo>
                    <a:pt x="171630" y="219603"/>
                  </a:lnTo>
                  <a:lnTo>
                    <a:pt x="185159" y="247278"/>
                  </a:lnTo>
                  <a:lnTo>
                    <a:pt x="204524" y="270322"/>
                  </a:lnTo>
                  <a:lnTo>
                    <a:pt x="224970" y="285754"/>
                  </a:lnTo>
                  <a:lnTo>
                    <a:pt x="245697" y="295755"/>
                  </a:lnTo>
                  <a:lnTo>
                    <a:pt x="270435" y="299946"/>
                  </a:lnTo>
                  <a:lnTo>
                    <a:pt x="306103" y="29807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68"/>
            <p:cNvSpPr/>
            <p:nvPr/>
          </p:nvSpPr>
          <p:spPr>
            <a:xfrm>
              <a:off x="2636456" y="3970867"/>
              <a:ext cx="30545" cy="254001"/>
            </a:xfrm>
            <a:custGeom>
              <a:avLst/>
              <a:gdLst/>
              <a:ahLst/>
              <a:cxnLst/>
              <a:rect l="0" t="0" r="0" b="0"/>
              <a:pathLst>
                <a:path w="30545" h="254001">
                  <a:moveTo>
                    <a:pt x="5144" y="0"/>
                  </a:moveTo>
                  <a:lnTo>
                    <a:pt x="0" y="8089"/>
                  </a:lnTo>
                  <a:lnTo>
                    <a:pt x="1770" y="34397"/>
                  </a:lnTo>
                  <a:lnTo>
                    <a:pt x="6677" y="68037"/>
                  </a:lnTo>
                  <a:lnTo>
                    <a:pt x="12302" y="104314"/>
                  </a:lnTo>
                  <a:lnTo>
                    <a:pt x="17509" y="141389"/>
                  </a:lnTo>
                  <a:lnTo>
                    <a:pt x="22713" y="179029"/>
                  </a:lnTo>
                  <a:lnTo>
                    <a:pt x="27419" y="216847"/>
                  </a:lnTo>
                  <a:lnTo>
                    <a:pt x="30544" y="254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69"/>
            <p:cNvSpPr/>
            <p:nvPr/>
          </p:nvSpPr>
          <p:spPr>
            <a:xfrm>
              <a:off x="2582333" y="4080933"/>
              <a:ext cx="211668" cy="63813"/>
            </a:xfrm>
            <a:custGeom>
              <a:avLst/>
              <a:gdLst/>
              <a:ahLst/>
              <a:cxnLst/>
              <a:rect l="0" t="0" r="0" b="0"/>
              <a:pathLst>
                <a:path w="211668" h="63813">
                  <a:moveTo>
                    <a:pt x="0" y="0"/>
                  </a:moveTo>
                  <a:lnTo>
                    <a:pt x="37938" y="4"/>
                  </a:lnTo>
                  <a:lnTo>
                    <a:pt x="74137" y="159"/>
                  </a:lnTo>
                  <a:lnTo>
                    <a:pt x="104463" y="1271"/>
                  </a:lnTo>
                  <a:lnTo>
                    <a:pt x="128398" y="3521"/>
                  </a:lnTo>
                  <a:lnTo>
                    <a:pt x="146861" y="6602"/>
                  </a:lnTo>
                  <a:lnTo>
                    <a:pt x="160184" y="10802"/>
                  </a:lnTo>
                  <a:lnTo>
                    <a:pt x="168363" y="19273"/>
                  </a:lnTo>
                  <a:lnTo>
                    <a:pt x="172573" y="33126"/>
                  </a:lnTo>
                  <a:lnTo>
                    <a:pt x="173382" y="45836"/>
                  </a:lnTo>
                  <a:lnTo>
                    <a:pt x="172777" y="55488"/>
                  </a:lnTo>
                  <a:lnTo>
                    <a:pt x="173145" y="61214"/>
                  </a:lnTo>
                  <a:lnTo>
                    <a:pt x="174046" y="63812"/>
                  </a:lnTo>
                  <a:lnTo>
                    <a:pt x="175304" y="62949"/>
                  </a:lnTo>
                  <a:lnTo>
                    <a:pt x="178971" y="56742"/>
                  </a:lnTo>
                  <a:lnTo>
                    <a:pt x="186191" y="46265"/>
                  </a:lnTo>
                  <a:lnTo>
                    <a:pt x="194420" y="34654"/>
                  </a:lnTo>
                  <a:lnTo>
                    <a:pt x="203079" y="22130"/>
                  </a:lnTo>
                  <a:lnTo>
                    <a:pt x="211667" y="84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70"/>
            <p:cNvSpPr/>
            <p:nvPr/>
          </p:nvSpPr>
          <p:spPr>
            <a:xfrm>
              <a:off x="2861733" y="4131733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0"/>
                  </a:moveTo>
                  <a:lnTo>
                    <a:pt x="912" y="21014"/>
                  </a:lnTo>
                  <a:lnTo>
                    <a:pt x="3727" y="30616"/>
                  </a:lnTo>
                  <a:lnTo>
                    <a:pt x="6866" y="35969"/>
                  </a:lnTo>
                  <a:lnTo>
                    <a:pt x="10106" y="39276"/>
                  </a:lnTo>
                  <a:lnTo>
                    <a:pt x="13883" y="42295"/>
                  </a:lnTo>
                  <a:lnTo>
                    <a:pt x="18732" y="45790"/>
                  </a:lnTo>
                  <a:lnTo>
                    <a:pt x="25400" y="508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71"/>
            <p:cNvSpPr/>
            <p:nvPr/>
          </p:nvSpPr>
          <p:spPr>
            <a:xfrm>
              <a:off x="2872455" y="4004733"/>
              <a:ext cx="14679" cy="25401"/>
            </a:xfrm>
            <a:custGeom>
              <a:avLst/>
              <a:gdLst/>
              <a:ahLst/>
              <a:cxnLst/>
              <a:rect l="0" t="0" r="0" b="0"/>
              <a:pathLst>
                <a:path w="14679" h="25401">
                  <a:moveTo>
                    <a:pt x="6212" y="0"/>
                  </a:moveTo>
                  <a:lnTo>
                    <a:pt x="658" y="1479"/>
                  </a:lnTo>
                  <a:lnTo>
                    <a:pt x="0" y="5576"/>
                  </a:lnTo>
                  <a:lnTo>
                    <a:pt x="4211" y="12871"/>
                  </a:lnTo>
                  <a:lnTo>
                    <a:pt x="14678" y="25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72"/>
            <p:cNvSpPr/>
            <p:nvPr/>
          </p:nvSpPr>
          <p:spPr>
            <a:xfrm>
              <a:off x="3005667" y="4123267"/>
              <a:ext cx="110067" cy="101601"/>
            </a:xfrm>
            <a:custGeom>
              <a:avLst/>
              <a:gdLst/>
              <a:ahLst/>
              <a:cxnLst/>
              <a:rect l="0" t="0" r="0" b="0"/>
              <a:pathLst>
                <a:path w="110067" h="101601">
                  <a:moveTo>
                    <a:pt x="0" y="0"/>
                  </a:moveTo>
                  <a:lnTo>
                    <a:pt x="1517" y="10798"/>
                  </a:lnTo>
                  <a:lnTo>
                    <a:pt x="12599" y="23838"/>
                  </a:lnTo>
                  <a:lnTo>
                    <a:pt x="35143" y="43082"/>
                  </a:lnTo>
                  <a:lnTo>
                    <a:pt x="60402" y="63634"/>
                  </a:lnTo>
                  <a:lnTo>
                    <a:pt x="81942" y="81315"/>
                  </a:lnTo>
                  <a:lnTo>
                    <a:pt x="98483" y="94443"/>
                  </a:lnTo>
                  <a:lnTo>
                    <a:pt x="110066" y="1016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73"/>
            <p:cNvSpPr/>
            <p:nvPr/>
          </p:nvSpPr>
          <p:spPr>
            <a:xfrm>
              <a:off x="2997200" y="4114800"/>
              <a:ext cx="135468" cy="127001"/>
            </a:xfrm>
            <a:custGeom>
              <a:avLst/>
              <a:gdLst/>
              <a:ahLst/>
              <a:cxnLst/>
              <a:rect l="0" t="0" r="0" b="0"/>
              <a:pathLst>
                <a:path w="135468" h="127001">
                  <a:moveTo>
                    <a:pt x="135467" y="0"/>
                  </a:moveTo>
                  <a:lnTo>
                    <a:pt x="130999" y="766"/>
                  </a:lnTo>
                  <a:lnTo>
                    <a:pt x="126529" y="2591"/>
                  </a:lnTo>
                  <a:lnTo>
                    <a:pt x="121428" y="4423"/>
                  </a:lnTo>
                  <a:lnTo>
                    <a:pt x="115501" y="6565"/>
                  </a:lnTo>
                  <a:lnTo>
                    <a:pt x="107951" y="10491"/>
                  </a:lnTo>
                  <a:lnTo>
                    <a:pt x="95777" y="20845"/>
                  </a:lnTo>
                  <a:lnTo>
                    <a:pt x="75660" y="42138"/>
                  </a:lnTo>
                  <a:lnTo>
                    <a:pt x="51681" y="68916"/>
                  </a:lnTo>
                  <a:lnTo>
                    <a:pt x="25554" y="98611"/>
                  </a:lnTo>
                  <a:lnTo>
                    <a:pt x="0" y="127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74"/>
            <p:cNvSpPr/>
            <p:nvPr/>
          </p:nvSpPr>
          <p:spPr>
            <a:xfrm>
              <a:off x="2048933" y="4478867"/>
              <a:ext cx="152401" cy="186267"/>
            </a:xfrm>
            <a:custGeom>
              <a:avLst/>
              <a:gdLst/>
              <a:ahLst/>
              <a:cxnLst/>
              <a:rect l="0" t="0" r="0" b="0"/>
              <a:pathLst>
                <a:path w="152401" h="186267">
                  <a:moveTo>
                    <a:pt x="152400" y="0"/>
                  </a:moveTo>
                  <a:lnTo>
                    <a:pt x="143350" y="333"/>
                  </a:lnTo>
                  <a:lnTo>
                    <a:pt x="139942" y="1594"/>
                  </a:lnTo>
                  <a:lnTo>
                    <a:pt x="133868" y="8912"/>
                  </a:lnTo>
                  <a:lnTo>
                    <a:pt x="119545" y="28404"/>
                  </a:lnTo>
                  <a:lnTo>
                    <a:pt x="99020" y="56372"/>
                  </a:lnTo>
                  <a:lnTo>
                    <a:pt x="73963" y="89023"/>
                  </a:lnTo>
                  <a:lnTo>
                    <a:pt x="47825" y="121461"/>
                  </a:lnTo>
                  <a:lnTo>
                    <a:pt x="27348" y="146325"/>
                  </a:lnTo>
                  <a:lnTo>
                    <a:pt x="12408" y="165031"/>
                  </a:lnTo>
                  <a:lnTo>
                    <a:pt x="3382" y="177908"/>
                  </a:lnTo>
                  <a:lnTo>
                    <a:pt x="0" y="1862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75"/>
            <p:cNvSpPr/>
            <p:nvPr/>
          </p:nvSpPr>
          <p:spPr>
            <a:xfrm>
              <a:off x="2286000" y="4470400"/>
              <a:ext cx="127001" cy="16934"/>
            </a:xfrm>
            <a:custGeom>
              <a:avLst/>
              <a:gdLst/>
              <a:ahLst/>
              <a:cxnLst/>
              <a:rect l="0" t="0" r="0" b="0"/>
              <a:pathLst>
                <a:path w="127001" h="16934">
                  <a:moveTo>
                    <a:pt x="0" y="16933"/>
                  </a:moveTo>
                  <a:lnTo>
                    <a:pt x="9693" y="16164"/>
                  </a:lnTo>
                  <a:lnTo>
                    <a:pt x="18196" y="14195"/>
                  </a:lnTo>
                  <a:lnTo>
                    <a:pt x="33472" y="11902"/>
                  </a:lnTo>
                  <a:lnTo>
                    <a:pt x="57663" y="8998"/>
                  </a:lnTo>
                  <a:lnTo>
                    <a:pt x="85379" y="5411"/>
                  </a:lnTo>
                  <a:lnTo>
                    <a:pt x="111428" y="1891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76"/>
            <p:cNvSpPr/>
            <p:nvPr/>
          </p:nvSpPr>
          <p:spPr>
            <a:xfrm>
              <a:off x="2311400" y="4529667"/>
              <a:ext cx="110068" cy="16934"/>
            </a:xfrm>
            <a:custGeom>
              <a:avLst/>
              <a:gdLst/>
              <a:ahLst/>
              <a:cxnLst/>
              <a:rect l="0" t="0" r="0" b="0"/>
              <a:pathLst>
                <a:path w="110068" h="16934">
                  <a:moveTo>
                    <a:pt x="0" y="16933"/>
                  </a:moveTo>
                  <a:lnTo>
                    <a:pt x="35254" y="15992"/>
                  </a:lnTo>
                  <a:lnTo>
                    <a:pt x="72311" y="3432"/>
                  </a:lnTo>
                  <a:lnTo>
                    <a:pt x="11006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77"/>
            <p:cNvSpPr/>
            <p:nvPr/>
          </p:nvSpPr>
          <p:spPr>
            <a:xfrm>
              <a:off x="2506133" y="4507145"/>
              <a:ext cx="67735" cy="5589"/>
            </a:xfrm>
            <a:custGeom>
              <a:avLst/>
              <a:gdLst/>
              <a:ahLst/>
              <a:cxnLst/>
              <a:rect l="0" t="0" r="0" b="0"/>
              <a:pathLst>
                <a:path w="67735" h="5589">
                  <a:moveTo>
                    <a:pt x="0" y="5588"/>
                  </a:moveTo>
                  <a:lnTo>
                    <a:pt x="3467" y="5255"/>
                  </a:lnTo>
                  <a:lnTo>
                    <a:pt x="5156" y="4153"/>
                  </a:lnTo>
                  <a:lnTo>
                    <a:pt x="6566" y="2716"/>
                  </a:lnTo>
                  <a:lnTo>
                    <a:pt x="11130" y="1162"/>
                  </a:lnTo>
                  <a:lnTo>
                    <a:pt x="20971" y="0"/>
                  </a:lnTo>
                  <a:lnTo>
                    <a:pt x="38757" y="664"/>
                  </a:lnTo>
                  <a:lnTo>
                    <a:pt x="67734" y="558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78"/>
            <p:cNvSpPr/>
            <p:nvPr/>
          </p:nvSpPr>
          <p:spPr>
            <a:xfrm>
              <a:off x="2540000" y="4436533"/>
              <a:ext cx="321406" cy="251331"/>
            </a:xfrm>
            <a:custGeom>
              <a:avLst/>
              <a:gdLst/>
              <a:ahLst/>
              <a:cxnLst/>
              <a:rect l="0" t="0" r="0" b="0"/>
              <a:pathLst>
                <a:path w="321406" h="251331">
                  <a:moveTo>
                    <a:pt x="313267" y="0"/>
                  </a:moveTo>
                  <a:lnTo>
                    <a:pt x="282549" y="423"/>
                  </a:lnTo>
                  <a:lnTo>
                    <a:pt x="258498" y="3106"/>
                  </a:lnTo>
                  <a:lnTo>
                    <a:pt x="235514" y="6744"/>
                  </a:lnTo>
                  <a:lnTo>
                    <a:pt x="210160" y="10671"/>
                  </a:lnTo>
                  <a:lnTo>
                    <a:pt x="184202" y="13549"/>
                  </a:lnTo>
                  <a:lnTo>
                    <a:pt x="165750" y="16267"/>
                  </a:lnTo>
                  <a:lnTo>
                    <a:pt x="154093" y="20618"/>
                  </a:lnTo>
                  <a:lnTo>
                    <a:pt x="145949" y="26588"/>
                  </a:lnTo>
                  <a:lnTo>
                    <a:pt x="140010" y="33633"/>
                  </a:lnTo>
                  <a:lnTo>
                    <a:pt x="135085" y="42058"/>
                  </a:lnTo>
                  <a:lnTo>
                    <a:pt x="130499" y="51902"/>
                  </a:lnTo>
                  <a:lnTo>
                    <a:pt x="125316" y="62010"/>
                  </a:lnTo>
                  <a:lnTo>
                    <a:pt x="119651" y="72100"/>
                  </a:lnTo>
                  <a:lnTo>
                    <a:pt x="114241" y="81819"/>
                  </a:lnTo>
                  <a:lnTo>
                    <a:pt x="109699" y="90541"/>
                  </a:lnTo>
                  <a:lnTo>
                    <a:pt x="106345" y="99083"/>
                  </a:lnTo>
                  <a:lnTo>
                    <a:pt x="104353" y="106688"/>
                  </a:lnTo>
                  <a:lnTo>
                    <a:pt x="104828" y="111855"/>
                  </a:lnTo>
                  <a:lnTo>
                    <a:pt x="109898" y="114983"/>
                  </a:lnTo>
                  <a:lnTo>
                    <a:pt x="118386" y="116356"/>
                  </a:lnTo>
                  <a:lnTo>
                    <a:pt x="126272" y="116175"/>
                  </a:lnTo>
                  <a:lnTo>
                    <a:pt x="134727" y="114547"/>
                  </a:lnTo>
                  <a:lnTo>
                    <a:pt x="144927" y="111755"/>
                  </a:lnTo>
                  <a:lnTo>
                    <a:pt x="154897" y="108817"/>
                  </a:lnTo>
                  <a:lnTo>
                    <a:pt x="169354" y="106119"/>
                  </a:lnTo>
                  <a:lnTo>
                    <a:pt x="189683" y="104319"/>
                  </a:lnTo>
                  <a:lnTo>
                    <a:pt x="213300" y="105758"/>
                  </a:lnTo>
                  <a:lnTo>
                    <a:pt x="240898" y="112589"/>
                  </a:lnTo>
                  <a:lnTo>
                    <a:pt x="269020" y="125227"/>
                  </a:lnTo>
                  <a:lnTo>
                    <a:pt x="293240" y="141605"/>
                  </a:lnTo>
                  <a:lnTo>
                    <a:pt x="309531" y="157195"/>
                  </a:lnTo>
                  <a:lnTo>
                    <a:pt x="318556" y="172312"/>
                  </a:lnTo>
                  <a:lnTo>
                    <a:pt x="321405" y="186628"/>
                  </a:lnTo>
                  <a:lnTo>
                    <a:pt x="318966" y="200178"/>
                  </a:lnTo>
                  <a:lnTo>
                    <a:pt x="311033" y="213342"/>
                  </a:lnTo>
                  <a:lnTo>
                    <a:pt x="295373" y="225858"/>
                  </a:lnTo>
                  <a:lnTo>
                    <a:pt x="271238" y="236641"/>
                  </a:lnTo>
                  <a:lnTo>
                    <a:pt x="241571" y="244172"/>
                  </a:lnTo>
                  <a:lnTo>
                    <a:pt x="208432" y="248724"/>
                  </a:lnTo>
                  <a:lnTo>
                    <a:pt x="173976" y="251105"/>
                  </a:lnTo>
                  <a:lnTo>
                    <a:pt x="138575" y="251330"/>
                  </a:lnTo>
                  <a:lnTo>
                    <a:pt x="104168" y="249425"/>
                  </a:lnTo>
                  <a:lnTo>
                    <a:pt x="73448" y="245271"/>
                  </a:lnTo>
                  <a:lnTo>
                    <a:pt x="46520" y="238432"/>
                  </a:lnTo>
                  <a:lnTo>
                    <a:pt x="26531" y="231026"/>
                  </a:lnTo>
                  <a:lnTo>
                    <a:pt x="12090" y="224246"/>
                  </a:lnTo>
                  <a:lnTo>
                    <a:pt x="3375" y="217993"/>
                  </a:lnTo>
                  <a:lnTo>
                    <a:pt x="0" y="2116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45"/>
          <p:cNvGrpSpPr/>
          <p:nvPr/>
        </p:nvGrpSpPr>
        <p:grpSpPr>
          <a:xfrm>
            <a:off x="3031067" y="3793067"/>
            <a:ext cx="152401" cy="2573867"/>
            <a:chOff x="3031067" y="3793067"/>
            <a:chExt cx="152401" cy="2573867"/>
          </a:xfrm>
        </p:grpSpPr>
        <p:sp>
          <p:nvSpPr>
            <p:cNvPr id="190" name="SMARTInkShape-679"/>
            <p:cNvSpPr/>
            <p:nvPr/>
          </p:nvSpPr>
          <p:spPr>
            <a:xfrm>
              <a:off x="3031067" y="3793067"/>
              <a:ext cx="42334" cy="237067"/>
            </a:xfrm>
            <a:custGeom>
              <a:avLst/>
              <a:gdLst/>
              <a:ahLst/>
              <a:cxnLst/>
              <a:rect l="0" t="0" r="0" b="0"/>
              <a:pathLst>
                <a:path w="42334" h="237067">
                  <a:moveTo>
                    <a:pt x="0" y="0"/>
                  </a:moveTo>
                  <a:lnTo>
                    <a:pt x="652" y="37293"/>
                  </a:lnTo>
                  <a:lnTo>
                    <a:pt x="5358" y="71597"/>
                  </a:lnTo>
                  <a:lnTo>
                    <a:pt x="13637" y="105669"/>
                  </a:lnTo>
                  <a:lnTo>
                    <a:pt x="22568" y="141569"/>
                  </a:lnTo>
                  <a:lnTo>
                    <a:pt x="31078" y="177784"/>
                  </a:lnTo>
                  <a:lnTo>
                    <a:pt x="38181" y="211326"/>
                  </a:lnTo>
                  <a:lnTo>
                    <a:pt x="42333" y="2370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80"/>
            <p:cNvSpPr/>
            <p:nvPr/>
          </p:nvSpPr>
          <p:spPr>
            <a:xfrm>
              <a:off x="3087664" y="4360333"/>
              <a:ext cx="28070" cy="177801"/>
            </a:xfrm>
            <a:custGeom>
              <a:avLst/>
              <a:gdLst/>
              <a:ahLst/>
              <a:cxnLst/>
              <a:rect l="0" t="0" r="0" b="0"/>
              <a:pathLst>
                <a:path w="28070" h="177801">
                  <a:moveTo>
                    <a:pt x="2669" y="0"/>
                  </a:moveTo>
                  <a:lnTo>
                    <a:pt x="655" y="26672"/>
                  </a:lnTo>
                  <a:lnTo>
                    <a:pt x="0" y="55472"/>
                  </a:lnTo>
                  <a:lnTo>
                    <a:pt x="1318" y="78604"/>
                  </a:lnTo>
                  <a:lnTo>
                    <a:pt x="4575" y="97307"/>
                  </a:lnTo>
                  <a:lnTo>
                    <a:pt x="10178" y="117169"/>
                  </a:lnTo>
                  <a:lnTo>
                    <a:pt x="17152" y="140204"/>
                  </a:lnTo>
                  <a:lnTo>
                    <a:pt x="24029" y="162944"/>
                  </a:lnTo>
                  <a:lnTo>
                    <a:pt x="28069" y="1778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81"/>
            <p:cNvSpPr/>
            <p:nvPr/>
          </p:nvSpPr>
          <p:spPr>
            <a:xfrm>
              <a:off x="3076091" y="4927600"/>
              <a:ext cx="14243" cy="287868"/>
            </a:xfrm>
            <a:custGeom>
              <a:avLst/>
              <a:gdLst/>
              <a:ahLst/>
              <a:cxnLst/>
              <a:rect l="0" t="0" r="0" b="0"/>
              <a:pathLst>
                <a:path w="14243" h="287868">
                  <a:moveTo>
                    <a:pt x="5776" y="0"/>
                  </a:moveTo>
                  <a:lnTo>
                    <a:pt x="2770" y="35799"/>
                  </a:lnTo>
                  <a:lnTo>
                    <a:pt x="425" y="71388"/>
                  </a:lnTo>
                  <a:lnTo>
                    <a:pt x="0" y="106844"/>
                  </a:lnTo>
                  <a:lnTo>
                    <a:pt x="1408" y="141350"/>
                  </a:lnTo>
                  <a:lnTo>
                    <a:pt x="4002" y="175206"/>
                  </a:lnTo>
                  <a:lnTo>
                    <a:pt x="7282" y="209434"/>
                  </a:lnTo>
                  <a:lnTo>
                    <a:pt x="10914" y="245932"/>
                  </a:lnTo>
                  <a:lnTo>
                    <a:pt x="14242" y="2878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82"/>
            <p:cNvSpPr/>
            <p:nvPr/>
          </p:nvSpPr>
          <p:spPr>
            <a:xfrm>
              <a:off x="3115733" y="5494867"/>
              <a:ext cx="33868" cy="245534"/>
            </a:xfrm>
            <a:custGeom>
              <a:avLst/>
              <a:gdLst/>
              <a:ahLst/>
              <a:cxnLst/>
              <a:rect l="0" t="0" r="0" b="0"/>
              <a:pathLst>
                <a:path w="33868" h="245534">
                  <a:moveTo>
                    <a:pt x="0" y="0"/>
                  </a:moveTo>
                  <a:lnTo>
                    <a:pt x="995" y="33727"/>
                  </a:lnTo>
                  <a:lnTo>
                    <a:pt x="4783" y="67834"/>
                  </a:lnTo>
                  <a:lnTo>
                    <a:pt x="10295" y="105775"/>
                  </a:lnTo>
                  <a:lnTo>
                    <a:pt x="16322" y="143187"/>
                  </a:lnTo>
                  <a:lnTo>
                    <a:pt x="22108" y="177999"/>
                  </a:lnTo>
                  <a:lnTo>
                    <a:pt x="27790" y="211169"/>
                  </a:lnTo>
                  <a:lnTo>
                    <a:pt x="33867" y="2455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83"/>
            <p:cNvSpPr/>
            <p:nvPr/>
          </p:nvSpPr>
          <p:spPr>
            <a:xfrm>
              <a:off x="3149600" y="6129867"/>
              <a:ext cx="33868" cy="237067"/>
            </a:xfrm>
            <a:custGeom>
              <a:avLst/>
              <a:gdLst/>
              <a:ahLst/>
              <a:cxnLst/>
              <a:rect l="0" t="0" r="0" b="0"/>
              <a:pathLst>
                <a:path w="33868" h="237067">
                  <a:moveTo>
                    <a:pt x="0" y="0"/>
                  </a:moveTo>
                  <a:lnTo>
                    <a:pt x="1339" y="39623"/>
                  </a:lnTo>
                  <a:lnTo>
                    <a:pt x="4596" y="79142"/>
                  </a:lnTo>
                  <a:lnTo>
                    <a:pt x="8993" y="117504"/>
                  </a:lnTo>
                  <a:lnTo>
                    <a:pt x="15220" y="154497"/>
                  </a:lnTo>
                  <a:lnTo>
                    <a:pt x="22521" y="190269"/>
                  </a:lnTo>
                  <a:lnTo>
                    <a:pt x="29563" y="220437"/>
                  </a:lnTo>
                  <a:lnTo>
                    <a:pt x="33867" y="2370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46"/>
          <p:cNvGrpSpPr/>
          <p:nvPr/>
        </p:nvGrpSpPr>
        <p:grpSpPr>
          <a:xfrm>
            <a:off x="5249687" y="4212492"/>
            <a:ext cx="798822" cy="782842"/>
            <a:chOff x="5249687" y="4212492"/>
            <a:chExt cx="798822" cy="782842"/>
          </a:xfrm>
        </p:grpSpPr>
        <p:sp>
          <p:nvSpPr>
            <p:cNvPr id="196" name="SMARTInkShape-684"/>
            <p:cNvSpPr/>
            <p:nvPr/>
          </p:nvSpPr>
          <p:spPr>
            <a:xfrm>
              <a:off x="5249687" y="4428067"/>
              <a:ext cx="84314" cy="254001"/>
            </a:xfrm>
            <a:custGeom>
              <a:avLst/>
              <a:gdLst/>
              <a:ahLst/>
              <a:cxnLst/>
              <a:rect l="0" t="0" r="0" b="0"/>
              <a:pathLst>
                <a:path w="84314" h="254001">
                  <a:moveTo>
                    <a:pt x="75847" y="0"/>
                  </a:moveTo>
                  <a:lnTo>
                    <a:pt x="66611" y="333"/>
                  </a:lnTo>
                  <a:lnTo>
                    <a:pt x="63323" y="1435"/>
                  </a:lnTo>
                  <a:lnTo>
                    <a:pt x="61518" y="2868"/>
                  </a:lnTo>
                  <a:lnTo>
                    <a:pt x="59718" y="4343"/>
                  </a:lnTo>
                  <a:lnTo>
                    <a:pt x="57507" y="5836"/>
                  </a:lnTo>
                  <a:lnTo>
                    <a:pt x="54597" y="8794"/>
                  </a:lnTo>
                  <a:lnTo>
                    <a:pt x="47825" y="17453"/>
                  </a:lnTo>
                  <a:lnTo>
                    <a:pt x="35975" y="35152"/>
                  </a:lnTo>
                  <a:lnTo>
                    <a:pt x="23460" y="58659"/>
                  </a:lnTo>
                  <a:lnTo>
                    <a:pt x="13007" y="84687"/>
                  </a:lnTo>
                  <a:lnTo>
                    <a:pt x="5247" y="111911"/>
                  </a:lnTo>
                  <a:lnTo>
                    <a:pt x="1117" y="138871"/>
                  </a:lnTo>
                  <a:lnTo>
                    <a:pt x="0" y="166357"/>
                  </a:lnTo>
                  <a:lnTo>
                    <a:pt x="1952" y="190923"/>
                  </a:lnTo>
                  <a:lnTo>
                    <a:pt x="7169" y="212731"/>
                  </a:lnTo>
                  <a:lnTo>
                    <a:pt x="13181" y="228822"/>
                  </a:lnTo>
                  <a:lnTo>
                    <a:pt x="19658" y="239421"/>
                  </a:lnTo>
                  <a:lnTo>
                    <a:pt x="31505" y="245998"/>
                  </a:lnTo>
                  <a:lnTo>
                    <a:pt x="49237" y="250539"/>
                  </a:lnTo>
                  <a:lnTo>
                    <a:pt x="69412" y="253159"/>
                  </a:lnTo>
                  <a:lnTo>
                    <a:pt x="84313" y="254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85"/>
            <p:cNvSpPr/>
            <p:nvPr/>
          </p:nvSpPr>
          <p:spPr>
            <a:xfrm>
              <a:off x="5377438" y="4422035"/>
              <a:ext cx="114287" cy="185739"/>
            </a:xfrm>
            <a:custGeom>
              <a:avLst/>
              <a:gdLst/>
              <a:ahLst/>
              <a:cxnLst/>
              <a:rect l="0" t="0" r="0" b="0"/>
              <a:pathLst>
                <a:path w="114287" h="185739">
                  <a:moveTo>
                    <a:pt x="7362" y="56832"/>
                  </a:moveTo>
                  <a:lnTo>
                    <a:pt x="3892" y="56484"/>
                  </a:lnTo>
                  <a:lnTo>
                    <a:pt x="2058" y="54828"/>
                  </a:lnTo>
                  <a:lnTo>
                    <a:pt x="714" y="50746"/>
                  </a:lnTo>
                  <a:lnTo>
                    <a:pt x="0" y="44998"/>
                  </a:lnTo>
                  <a:lnTo>
                    <a:pt x="60" y="40311"/>
                  </a:lnTo>
                  <a:lnTo>
                    <a:pt x="1186" y="36896"/>
                  </a:lnTo>
                  <a:lnTo>
                    <a:pt x="4772" y="32803"/>
                  </a:lnTo>
                  <a:lnTo>
                    <a:pt x="10577" y="26921"/>
                  </a:lnTo>
                  <a:lnTo>
                    <a:pt x="15841" y="20760"/>
                  </a:lnTo>
                  <a:lnTo>
                    <a:pt x="20200" y="14800"/>
                  </a:lnTo>
                  <a:lnTo>
                    <a:pt x="24463" y="9360"/>
                  </a:lnTo>
                  <a:lnTo>
                    <a:pt x="30326" y="4906"/>
                  </a:lnTo>
                  <a:lnTo>
                    <a:pt x="38579" y="1672"/>
                  </a:lnTo>
                  <a:lnTo>
                    <a:pt x="46346" y="0"/>
                  </a:lnTo>
                  <a:lnTo>
                    <a:pt x="51581" y="4790"/>
                  </a:lnTo>
                  <a:lnTo>
                    <a:pt x="54341" y="17848"/>
                  </a:lnTo>
                  <a:lnTo>
                    <a:pt x="54765" y="31021"/>
                  </a:lnTo>
                  <a:lnTo>
                    <a:pt x="52986" y="43659"/>
                  </a:lnTo>
                  <a:lnTo>
                    <a:pt x="48313" y="58144"/>
                  </a:lnTo>
                  <a:lnTo>
                    <a:pt x="41055" y="72839"/>
                  </a:lnTo>
                  <a:lnTo>
                    <a:pt x="34076" y="83737"/>
                  </a:lnTo>
                  <a:lnTo>
                    <a:pt x="29631" y="89202"/>
                  </a:lnTo>
                  <a:lnTo>
                    <a:pt x="27611" y="91367"/>
                  </a:lnTo>
                  <a:lnTo>
                    <a:pt x="27296" y="91984"/>
                  </a:lnTo>
                  <a:lnTo>
                    <a:pt x="27973" y="91809"/>
                  </a:lnTo>
                  <a:lnTo>
                    <a:pt x="29500" y="90069"/>
                  </a:lnTo>
                  <a:lnTo>
                    <a:pt x="31866" y="86547"/>
                  </a:lnTo>
                  <a:lnTo>
                    <a:pt x="34849" y="82868"/>
                  </a:lnTo>
                  <a:lnTo>
                    <a:pt x="42837" y="78443"/>
                  </a:lnTo>
                  <a:lnTo>
                    <a:pt x="57159" y="73343"/>
                  </a:lnTo>
                  <a:lnTo>
                    <a:pt x="70591" y="70056"/>
                  </a:lnTo>
                  <a:lnTo>
                    <a:pt x="81075" y="69206"/>
                  </a:lnTo>
                  <a:lnTo>
                    <a:pt x="89739" y="70143"/>
                  </a:lnTo>
                  <a:lnTo>
                    <a:pt x="97601" y="72198"/>
                  </a:lnTo>
                  <a:lnTo>
                    <a:pt x="104251" y="75243"/>
                  </a:lnTo>
                  <a:lnTo>
                    <a:pt x="109328" y="79921"/>
                  </a:lnTo>
                  <a:lnTo>
                    <a:pt x="112825" y="86619"/>
                  </a:lnTo>
                  <a:lnTo>
                    <a:pt x="114286" y="94949"/>
                  </a:lnTo>
                  <a:lnTo>
                    <a:pt x="112796" y="105418"/>
                  </a:lnTo>
                  <a:lnTo>
                    <a:pt x="109240" y="117112"/>
                  </a:lnTo>
                  <a:lnTo>
                    <a:pt x="105645" y="127692"/>
                  </a:lnTo>
                  <a:lnTo>
                    <a:pt x="98525" y="139227"/>
                  </a:lnTo>
                  <a:lnTo>
                    <a:pt x="85322" y="153497"/>
                  </a:lnTo>
                  <a:lnTo>
                    <a:pt x="71147" y="165670"/>
                  </a:lnTo>
                  <a:lnTo>
                    <a:pt x="58817" y="174520"/>
                  </a:lnTo>
                  <a:lnTo>
                    <a:pt x="49409" y="180630"/>
                  </a:lnTo>
                  <a:lnTo>
                    <a:pt x="42723" y="184232"/>
                  </a:lnTo>
                  <a:lnTo>
                    <a:pt x="37398" y="185738"/>
                  </a:lnTo>
                  <a:lnTo>
                    <a:pt x="31656" y="185720"/>
                  </a:lnTo>
                  <a:lnTo>
                    <a:pt x="25785" y="184961"/>
                  </a:lnTo>
                  <a:lnTo>
                    <a:pt x="20999" y="183654"/>
                  </a:lnTo>
                  <a:lnTo>
                    <a:pt x="17657" y="180951"/>
                  </a:lnTo>
                  <a:lnTo>
                    <a:pt x="15829" y="17536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86"/>
            <p:cNvSpPr/>
            <p:nvPr/>
          </p:nvSpPr>
          <p:spPr>
            <a:xfrm>
              <a:off x="5545667" y="4529667"/>
              <a:ext cx="33867" cy="93134"/>
            </a:xfrm>
            <a:custGeom>
              <a:avLst/>
              <a:gdLst/>
              <a:ahLst/>
              <a:cxnLst/>
              <a:rect l="0" t="0" r="0" b="0"/>
              <a:pathLst>
                <a:path w="33867" h="93134">
                  <a:moveTo>
                    <a:pt x="33866" y="0"/>
                  </a:moveTo>
                  <a:lnTo>
                    <a:pt x="33101" y="4467"/>
                  </a:lnTo>
                  <a:lnTo>
                    <a:pt x="31261" y="9016"/>
                  </a:lnTo>
                  <a:lnTo>
                    <a:pt x="28922" y="16981"/>
                  </a:lnTo>
                  <a:lnTo>
                    <a:pt x="25362" y="30859"/>
                  </a:lnTo>
                  <a:lnTo>
                    <a:pt x="20698" y="46568"/>
                  </a:lnTo>
                  <a:lnTo>
                    <a:pt x="16344" y="60099"/>
                  </a:lnTo>
                  <a:lnTo>
                    <a:pt x="13060" y="71163"/>
                  </a:lnTo>
                  <a:lnTo>
                    <a:pt x="10894" y="78928"/>
                  </a:lnTo>
                  <a:lnTo>
                    <a:pt x="9214" y="83992"/>
                  </a:lnTo>
                  <a:lnTo>
                    <a:pt x="7374" y="87782"/>
                  </a:lnTo>
                  <a:lnTo>
                    <a:pt x="4672" y="90648"/>
                  </a:lnTo>
                  <a:lnTo>
                    <a:pt x="0" y="931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87"/>
            <p:cNvSpPr/>
            <p:nvPr/>
          </p:nvSpPr>
          <p:spPr>
            <a:xfrm>
              <a:off x="5677235" y="4314380"/>
              <a:ext cx="113966" cy="176142"/>
            </a:xfrm>
            <a:custGeom>
              <a:avLst/>
              <a:gdLst/>
              <a:ahLst/>
              <a:cxnLst/>
              <a:rect l="0" t="0" r="0" b="0"/>
              <a:pathLst>
                <a:path w="113966" h="176142">
                  <a:moveTo>
                    <a:pt x="12365" y="29020"/>
                  </a:moveTo>
                  <a:lnTo>
                    <a:pt x="1008" y="27558"/>
                  </a:lnTo>
                  <a:lnTo>
                    <a:pt x="0" y="22828"/>
                  </a:lnTo>
                  <a:lnTo>
                    <a:pt x="3344" y="16631"/>
                  </a:lnTo>
                  <a:lnTo>
                    <a:pt x="7696" y="11606"/>
                  </a:lnTo>
                  <a:lnTo>
                    <a:pt x="13179" y="7336"/>
                  </a:lnTo>
                  <a:lnTo>
                    <a:pt x="21843" y="2946"/>
                  </a:lnTo>
                  <a:lnTo>
                    <a:pt x="32443" y="0"/>
                  </a:lnTo>
                  <a:lnTo>
                    <a:pt x="43565" y="429"/>
                  </a:lnTo>
                  <a:lnTo>
                    <a:pt x="54804" y="4405"/>
                  </a:lnTo>
                  <a:lnTo>
                    <a:pt x="63925" y="10082"/>
                  </a:lnTo>
                  <a:lnTo>
                    <a:pt x="70479" y="21100"/>
                  </a:lnTo>
                  <a:lnTo>
                    <a:pt x="74822" y="42575"/>
                  </a:lnTo>
                  <a:lnTo>
                    <a:pt x="77162" y="68937"/>
                  </a:lnTo>
                  <a:lnTo>
                    <a:pt x="75914" y="95398"/>
                  </a:lnTo>
                  <a:lnTo>
                    <a:pt x="70505" y="121845"/>
                  </a:lnTo>
                  <a:lnTo>
                    <a:pt x="62999" y="143008"/>
                  </a:lnTo>
                  <a:lnTo>
                    <a:pt x="53846" y="158427"/>
                  </a:lnTo>
                  <a:lnTo>
                    <a:pt x="44225" y="168416"/>
                  </a:lnTo>
                  <a:lnTo>
                    <a:pt x="34974" y="174052"/>
                  </a:lnTo>
                  <a:lnTo>
                    <a:pt x="27369" y="176141"/>
                  </a:lnTo>
                  <a:lnTo>
                    <a:pt x="20965" y="176053"/>
                  </a:lnTo>
                  <a:lnTo>
                    <a:pt x="15633" y="174973"/>
                  </a:lnTo>
                  <a:lnTo>
                    <a:pt x="11561" y="172075"/>
                  </a:lnTo>
                  <a:lnTo>
                    <a:pt x="8370" y="166158"/>
                  </a:lnTo>
                  <a:lnTo>
                    <a:pt x="5555" y="158229"/>
                  </a:lnTo>
                  <a:lnTo>
                    <a:pt x="2996" y="150083"/>
                  </a:lnTo>
                  <a:lnTo>
                    <a:pt x="1964" y="140305"/>
                  </a:lnTo>
                  <a:lnTo>
                    <a:pt x="3112" y="127684"/>
                  </a:lnTo>
                  <a:lnTo>
                    <a:pt x="5457" y="116833"/>
                  </a:lnTo>
                  <a:lnTo>
                    <a:pt x="10382" y="108084"/>
                  </a:lnTo>
                  <a:lnTo>
                    <a:pt x="21483" y="100317"/>
                  </a:lnTo>
                  <a:lnTo>
                    <a:pt x="36612" y="94874"/>
                  </a:lnTo>
                  <a:lnTo>
                    <a:pt x="50098" y="92064"/>
                  </a:lnTo>
                  <a:lnTo>
                    <a:pt x="60196" y="91450"/>
                  </a:lnTo>
                  <a:lnTo>
                    <a:pt x="68662" y="92225"/>
                  </a:lnTo>
                  <a:lnTo>
                    <a:pt x="78531" y="93808"/>
                  </a:lnTo>
                  <a:lnTo>
                    <a:pt x="89640" y="95927"/>
                  </a:lnTo>
                  <a:lnTo>
                    <a:pt x="101681" y="99303"/>
                  </a:lnTo>
                  <a:lnTo>
                    <a:pt x="113965" y="10522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88"/>
            <p:cNvSpPr/>
            <p:nvPr/>
          </p:nvSpPr>
          <p:spPr>
            <a:xfrm>
              <a:off x="5791200" y="4212492"/>
              <a:ext cx="127416" cy="325642"/>
            </a:xfrm>
            <a:custGeom>
              <a:avLst/>
              <a:gdLst/>
              <a:ahLst/>
              <a:cxnLst/>
              <a:rect l="0" t="0" r="0" b="0"/>
              <a:pathLst>
                <a:path w="127416" h="325642">
                  <a:moveTo>
                    <a:pt x="0" y="3908"/>
                  </a:moveTo>
                  <a:lnTo>
                    <a:pt x="4997" y="234"/>
                  </a:lnTo>
                  <a:lnTo>
                    <a:pt x="16311" y="0"/>
                  </a:lnTo>
                  <a:lnTo>
                    <a:pt x="38209" y="6791"/>
                  </a:lnTo>
                  <a:lnTo>
                    <a:pt x="64586" y="21088"/>
                  </a:lnTo>
                  <a:lnTo>
                    <a:pt x="86964" y="40717"/>
                  </a:lnTo>
                  <a:lnTo>
                    <a:pt x="103920" y="66917"/>
                  </a:lnTo>
                  <a:lnTo>
                    <a:pt x="115956" y="98379"/>
                  </a:lnTo>
                  <a:lnTo>
                    <a:pt x="123793" y="131555"/>
                  </a:lnTo>
                  <a:lnTo>
                    <a:pt x="127415" y="166114"/>
                  </a:lnTo>
                  <a:lnTo>
                    <a:pt x="126788" y="202925"/>
                  </a:lnTo>
                  <a:lnTo>
                    <a:pt x="122868" y="238472"/>
                  </a:lnTo>
                  <a:lnTo>
                    <a:pt x="118217" y="267108"/>
                  </a:lnTo>
                  <a:lnTo>
                    <a:pt x="113666" y="290593"/>
                  </a:lnTo>
                  <a:lnTo>
                    <a:pt x="108581" y="309566"/>
                  </a:lnTo>
                  <a:lnTo>
                    <a:pt x="101600" y="32564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89"/>
            <p:cNvSpPr/>
            <p:nvPr/>
          </p:nvSpPr>
          <p:spPr>
            <a:xfrm>
              <a:off x="5425633" y="4768520"/>
              <a:ext cx="94635" cy="226814"/>
            </a:xfrm>
            <a:custGeom>
              <a:avLst/>
              <a:gdLst/>
              <a:ahLst/>
              <a:cxnLst/>
              <a:rect l="0" t="0" r="0" b="0"/>
              <a:pathLst>
                <a:path w="94635" h="226814">
                  <a:moveTo>
                    <a:pt x="94634" y="6680"/>
                  </a:moveTo>
                  <a:lnTo>
                    <a:pt x="91164" y="6336"/>
                  </a:lnTo>
                  <a:lnTo>
                    <a:pt x="89357" y="4841"/>
                  </a:lnTo>
                  <a:lnTo>
                    <a:pt x="87615" y="2638"/>
                  </a:lnTo>
                  <a:lnTo>
                    <a:pt x="82332" y="835"/>
                  </a:lnTo>
                  <a:lnTo>
                    <a:pt x="72393" y="0"/>
                  </a:lnTo>
                  <a:lnTo>
                    <a:pt x="62841" y="572"/>
                  </a:lnTo>
                  <a:lnTo>
                    <a:pt x="54339" y="2342"/>
                  </a:lnTo>
                  <a:lnTo>
                    <a:pt x="43058" y="7456"/>
                  </a:lnTo>
                  <a:lnTo>
                    <a:pt x="27805" y="18461"/>
                  </a:lnTo>
                  <a:lnTo>
                    <a:pt x="14229" y="35240"/>
                  </a:lnTo>
                  <a:lnTo>
                    <a:pt x="4945" y="55689"/>
                  </a:lnTo>
                  <a:lnTo>
                    <a:pt x="622" y="78025"/>
                  </a:lnTo>
                  <a:lnTo>
                    <a:pt x="0" y="102607"/>
                  </a:lnTo>
                  <a:lnTo>
                    <a:pt x="1184" y="123859"/>
                  </a:lnTo>
                  <a:lnTo>
                    <a:pt x="6486" y="144914"/>
                  </a:lnTo>
                  <a:lnTo>
                    <a:pt x="19224" y="169729"/>
                  </a:lnTo>
                  <a:lnTo>
                    <a:pt x="36028" y="192350"/>
                  </a:lnTo>
                  <a:lnTo>
                    <a:pt x="52767" y="210013"/>
                  </a:lnTo>
                  <a:lnTo>
                    <a:pt x="70978" y="221616"/>
                  </a:lnTo>
                  <a:lnTo>
                    <a:pt x="94634" y="22681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90"/>
            <p:cNvSpPr/>
            <p:nvPr/>
          </p:nvSpPr>
          <p:spPr>
            <a:xfrm>
              <a:off x="5410200" y="4796501"/>
              <a:ext cx="240482" cy="111876"/>
            </a:xfrm>
            <a:custGeom>
              <a:avLst/>
              <a:gdLst/>
              <a:ahLst/>
              <a:cxnLst/>
              <a:rect l="0" t="0" r="0" b="0"/>
              <a:pathLst>
                <a:path w="240482" h="111876">
                  <a:moveTo>
                    <a:pt x="0" y="105699"/>
                  </a:moveTo>
                  <a:lnTo>
                    <a:pt x="343" y="97127"/>
                  </a:lnTo>
                  <a:lnTo>
                    <a:pt x="1859" y="93541"/>
                  </a:lnTo>
                  <a:lnTo>
                    <a:pt x="7440" y="88531"/>
                  </a:lnTo>
                  <a:lnTo>
                    <a:pt x="18675" y="78804"/>
                  </a:lnTo>
                  <a:lnTo>
                    <a:pt x="35138" y="64555"/>
                  </a:lnTo>
                  <a:lnTo>
                    <a:pt x="56565" y="47730"/>
                  </a:lnTo>
                  <a:lnTo>
                    <a:pt x="78364" y="33363"/>
                  </a:lnTo>
                  <a:lnTo>
                    <a:pt x="99127" y="22697"/>
                  </a:lnTo>
                  <a:lnTo>
                    <a:pt x="115523" y="15094"/>
                  </a:lnTo>
                  <a:lnTo>
                    <a:pt x="126547" y="10544"/>
                  </a:lnTo>
                  <a:lnTo>
                    <a:pt x="134744" y="8997"/>
                  </a:lnTo>
                  <a:lnTo>
                    <a:pt x="142347" y="10349"/>
                  </a:lnTo>
                  <a:lnTo>
                    <a:pt x="148827" y="13895"/>
                  </a:lnTo>
                  <a:lnTo>
                    <a:pt x="154000" y="20262"/>
                  </a:lnTo>
                  <a:lnTo>
                    <a:pt x="160102" y="33693"/>
                  </a:lnTo>
                  <a:lnTo>
                    <a:pt x="168111" y="53985"/>
                  </a:lnTo>
                  <a:lnTo>
                    <a:pt x="175288" y="72653"/>
                  </a:lnTo>
                  <a:lnTo>
                    <a:pt x="180863" y="86775"/>
                  </a:lnTo>
                  <a:lnTo>
                    <a:pt x="185756" y="96929"/>
                  </a:lnTo>
                  <a:lnTo>
                    <a:pt x="191021" y="103886"/>
                  </a:lnTo>
                  <a:lnTo>
                    <a:pt x="197707" y="108386"/>
                  </a:lnTo>
                  <a:lnTo>
                    <a:pt x="204852" y="110933"/>
                  </a:lnTo>
                  <a:lnTo>
                    <a:pt x="210265" y="111875"/>
                  </a:lnTo>
                  <a:lnTo>
                    <a:pt x="214125" y="111234"/>
                  </a:lnTo>
                  <a:lnTo>
                    <a:pt x="219878" y="106152"/>
                  </a:lnTo>
                  <a:lnTo>
                    <a:pt x="228703" y="94129"/>
                  </a:lnTo>
                  <a:lnTo>
                    <a:pt x="235982" y="74957"/>
                  </a:lnTo>
                  <a:lnTo>
                    <a:pt x="240119" y="51935"/>
                  </a:lnTo>
                  <a:lnTo>
                    <a:pt x="240481" y="32842"/>
                  </a:lnTo>
                  <a:lnTo>
                    <a:pt x="237454" y="18407"/>
                  </a:lnTo>
                  <a:lnTo>
                    <a:pt x="232118" y="8724"/>
                  </a:lnTo>
                  <a:lnTo>
                    <a:pt x="222662" y="2745"/>
                  </a:lnTo>
                  <a:lnTo>
                    <a:pt x="208974" y="0"/>
                  </a:lnTo>
                  <a:lnTo>
                    <a:pt x="193859" y="1013"/>
                  </a:lnTo>
                  <a:lnTo>
                    <a:pt x="179767" y="4454"/>
                  </a:lnTo>
                  <a:lnTo>
                    <a:pt x="169686" y="7584"/>
                  </a:lnTo>
                  <a:lnTo>
                    <a:pt x="163239" y="10095"/>
                  </a:lnTo>
                  <a:lnTo>
                    <a:pt x="158530" y="12610"/>
                  </a:lnTo>
                  <a:lnTo>
                    <a:pt x="155134" y="15862"/>
                  </a:lnTo>
                  <a:lnTo>
                    <a:pt x="152400" y="2103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91"/>
            <p:cNvSpPr/>
            <p:nvPr/>
          </p:nvSpPr>
          <p:spPr>
            <a:xfrm>
              <a:off x="5686475" y="4690533"/>
              <a:ext cx="220829" cy="147858"/>
            </a:xfrm>
            <a:custGeom>
              <a:avLst/>
              <a:gdLst/>
              <a:ahLst/>
              <a:cxnLst/>
              <a:rect l="0" t="0" r="0" b="0"/>
              <a:pathLst>
                <a:path w="220829" h="147858">
                  <a:moveTo>
                    <a:pt x="36992" y="42334"/>
                  </a:moveTo>
                  <a:lnTo>
                    <a:pt x="26633" y="43245"/>
                  </a:lnTo>
                  <a:lnTo>
                    <a:pt x="20459" y="46061"/>
                  </a:lnTo>
                  <a:lnTo>
                    <a:pt x="16571" y="49199"/>
                  </a:lnTo>
                  <a:lnTo>
                    <a:pt x="13942" y="52451"/>
                  </a:lnTo>
                  <a:lnTo>
                    <a:pt x="10579" y="57087"/>
                  </a:lnTo>
                  <a:lnTo>
                    <a:pt x="5964" y="63699"/>
                  </a:lnTo>
                  <a:lnTo>
                    <a:pt x="1823" y="72412"/>
                  </a:lnTo>
                  <a:lnTo>
                    <a:pt x="0" y="86429"/>
                  </a:lnTo>
                  <a:lnTo>
                    <a:pt x="1689" y="104906"/>
                  </a:lnTo>
                  <a:lnTo>
                    <a:pt x="5483" y="121150"/>
                  </a:lnTo>
                  <a:lnTo>
                    <a:pt x="10159" y="133047"/>
                  </a:lnTo>
                  <a:lnTo>
                    <a:pt x="16120" y="141068"/>
                  </a:lnTo>
                  <a:lnTo>
                    <a:pt x="27184" y="146147"/>
                  </a:lnTo>
                  <a:lnTo>
                    <a:pt x="45843" y="147857"/>
                  </a:lnTo>
                  <a:lnTo>
                    <a:pt x="67630" y="144741"/>
                  </a:lnTo>
                  <a:lnTo>
                    <a:pt x="87148" y="137751"/>
                  </a:lnTo>
                  <a:lnTo>
                    <a:pt x="102503" y="127106"/>
                  </a:lnTo>
                  <a:lnTo>
                    <a:pt x="113935" y="113847"/>
                  </a:lnTo>
                  <a:lnTo>
                    <a:pt x="120728" y="102469"/>
                  </a:lnTo>
                  <a:lnTo>
                    <a:pt x="123413" y="91314"/>
                  </a:lnTo>
                  <a:lnTo>
                    <a:pt x="123467" y="75889"/>
                  </a:lnTo>
                  <a:lnTo>
                    <a:pt x="122679" y="57762"/>
                  </a:lnTo>
                  <a:lnTo>
                    <a:pt x="121618" y="44482"/>
                  </a:lnTo>
                  <a:lnTo>
                    <a:pt x="119796" y="36200"/>
                  </a:lnTo>
                  <a:lnTo>
                    <a:pt x="118430" y="31205"/>
                  </a:lnTo>
                  <a:lnTo>
                    <a:pt x="119317" y="30485"/>
                  </a:lnTo>
                  <a:lnTo>
                    <a:pt x="122194" y="35468"/>
                  </a:lnTo>
                  <a:lnTo>
                    <a:pt x="127270" y="43024"/>
                  </a:lnTo>
                  <a:lnTo>
                    <a:pt x="133020" y="49529"/>
                  </a:lnTo>
                  <a:lnTo>
                    <a:pt x="141912" y="57207"/>
                  </a:lnTo>
                  <a:lnTo>
                    <a:pt x="155427" y="67213"/>
                  </a:lnTo>
                  <a:lnTo>
                    <a:pt x="170528" y="74909"/>
                  </a:lnTo>
                  <a:lnTo>
                    <a:pt x="185548" y="78912"/>
                  </a:lnTo>
                  <a:lnTo>
                    <a:pt x="197029" y="79354"/>
                  </a:lnTo>
                  <a:lnTo>
                    <a:pt x="204490" y="77703"/>
                  </a:lnTo>
                  <a:lnTo>
                    <a:pt x="209028" y="75490"/>
                  </a:lnTo>
                  <a:lnTo>
                    <a:pt x="212345" y="73344"/>
                  </a:lnTo>
                  <a:lnTo>
                    <a:pt x="215331" y="71360"/>
                  </a:lnTo>
                  <a:lnTo>
                    <a:pt x="217800" y="69192"/>
                  </a:lnTo>
                  <a:lnTo>
                    <a:pt x="219762" y="65858"/>
                  </a:lnTo>
                  <a:lnTo>
                    <a:pt x="220828" y="61182"/>
                  </a:lnTo>
                  <a:lnTo>
                    <a:pt x="220644" y="56286"/>
                  </a:lnTo>
                  <a:lnTo>
                    <a:pt x="219077" y="49586"/>
                  </a:lnTo>
                  <a:lnTo>
                    <a:pt x="216161" y="39917"/>
                  </a:lnTo>
                  <a:lnTo>
                    <a:pt x="213029" y="30671"/>
                  </a:lnTo>
                  <a:lnTo>
                    <a:pt x="210420" y="23248"/>
                  </a:lnTo>
                  <a:lnTo>
                    <a:pt x="208264" y="18080"/>
                  </a:lnTo>
                  <a:lnTo>
                    <a:pt x="205899" y="14467"/>
                  </a:lnTo>
                  <a:lnTo>
                    <a:pt x="202286" y="11083"/>
                  </a:lnTo>
                  <a:lnTo>
                    <a:pt x="196936" y="7466"/>
                  </a:lnTo>
                  <a:lnTo>
                    <a:pt x="190430" y="4175"/>
                  </a:lnTo>
                  <a:lnTo>
                    <a:pt x="182445" y="1558"/>
                  </a:lnTo>
                  <a:lnTo>
                    <a:pt x="172459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92"/>
            <p:cNvSpPr/>
            <p:nvPr/>
          </p:nvSpPr>
          <p:spPr>
            <a:xfrm>
              <a:off x="5950750" y="4631267"/>
              <a:ext cx="97759" cy="157806"/>
            </a:xfrm>
            <a:custGeom>
              <a:avLst/>
              <a:gdLst/>
              <a:ahLst/>
              <a:cxnLst/>
              <a:rect l="0" t="0" r="0" b="0"/>
              <a:pathLst>
                <a:path w="97759" h="157806">
                  <a:moveTo>
                    <a:pt x="52117" y="0"/>
                  </a:moveTo>
                  <a:lnTo>
                    <a:pt x="29933" y="1753"/>
                  </a:lnTo>
                  <a:lnTo>
                    <a:pt x="15247" y="9669"/>
                  </a:lnTo>
                  <a:lnTo>
                    <a:pt x="5162" y="19183"/>
                  </a:lnTo>
                  <a:lnTo>
                    <a:pt x="297" y="29400"/>
                  </a:lnTo>
                  <a:lnTo>
                    <a:pt x="0" y="38146"/>
                  </a:lnTo>
                  <a:lnTo>
                    <a:pt x="6683" y="43903"/>
                  </a:lnTo>
                  <a:lnTo>
                    <a:pt x="20942" y="47595"/>
                  </a:lnTo>
                  <a:lnTo>
                    <a:pt x="34620" y="50625"/>
                  </a:lnTo>
                  <a:lnTo>
                    <a:pt x="46701" y="53482"/>
                  </a:lnTo>
                  <a:lnTo>
                    <a:pt x="58490" y="55973"/>
                  </a:lnTo>
                  <a:lnTo>
                    <a:pt x="70374" y="58708"/>
                  </a:lnTo>
                  <a:lnTo>
                    <a:pt x="81723" y="62182"/>
                  </a:lnTo>
                  <a:lnTo>
                    <a:pt x="90024" y="66692"/>
                  </a:lnTo>
                  <a:lnTo>
                    <a:pt x="95494" y="73025"/>
                  </a:lnTo>
                  <a:lnTo>
                    <a:pt x="97758" y="82426"/>
                  </a:lnTo>
                  <a:lnTo>
                    <a:pt x="95438" y="96566"/>
                  </a:lnTo>
                  <a:lnTo>
                    <a:pt x="87681" y="113194"/>
                  </a:lnTo>
                  <a:lnTo>
                    <a:pt x="75834" y="129502"/>
                  </a:lnTo>
                  <a:lnTo>
                    <a:pt x="62709" y="142210"/>
                  </a:lnTo>
                  <a:lnTo>
                    <a:pt x="50792" y="150545"/>
                  </a:lnTo>
                  <a:lnTo>
                    <a:pt x="42227" y="155197"/>
                  </a:lnTo>
                  <a:lnTo>
                    <a:pt x="36640" y="157242"/>
                  </a:lnTo>
                  <a:lnTo>
                    <a:pt x="32479" y="157805"/>
                  </a:lnTo>
                  <a:lnTo>
                    <a:pt x="29366" y="156447"/>
                  </a:lnTo>
                  <a:lnTo>
                    <a:pt x="26717" y="152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SMARTInkShape-693"/>
          <p:cNvSpPr/>
          <p:nvPr/>
        </p:nvSpPr>
        <p:spPr>
          <a:xfrm>
            <a:off x="5066633" y="4758267"/>
            <a:ext cx="87853" cy="63430"/>
          </a:xfrm>
          <a:custGeom>
            <a:avLst/>
            <a:gdLst/>
            <a:ahLst/>
            <a:cxnLst/>
            <a:rect l="0" t="0" r="0" b="0"/>
            <a:pathLst>
              <a:path w="87853" h="63430">
                <a:moveTo>
                  <a:pt x="55700" y="0"/>
                </a:moveTo>
                <a:lnTo>
                  <a:pt x="25743" y="53"/>
                </a:lnTo>
                <a:lnTo>
                  <a:pt x="15530" y="587"/>
                </a:lnTo>
                <a:lnTo>
                  <a:pt x="10807" y="2297"/>
                </a:lnTo>
                <a:lnTo>
                  <a:pt x="8213" y="5312"/>
                </a:lnTo>
                <a:lnTo>
                  <a:pt x="7115" y="8855"/>
                </a:lnTo>
                <a:lnTo>
                  <a:pt x="7546" y="13101"/>
                </a:lnTo>
                <a:lnTo>
                  <a:pt x="9144" y="18325"/>
                </a:lnTo>
                <a:lnTo>
                  <a:pt x="11707" y="24782"/>
                </a:lnTo>
                <a:lnTo>
                  <a:pt x="14846" y="31735"/>
                </a:lnTo>
                <a:lnTo>
                  <a:pt x="17562" y="37805"/>
                </a:lnTo>
                <a:lnTo>
                  <a:pt x="19809" y="42204"/>
                </a:lnTo>
                <a:lnTo>
                  <a:pt x="22673" y="45284"/>
                </a:lnTo>
                <a:lnTo>
                  <a:pt x="30474" y="47483"/>
                </a:lnTo>
                <a:lnTo>
                  <a:pt x="44648" y="47182"/>
                </a:lnTo>
                <a:lnTo>
                  <a:pt x="58527" y="43384"/>
                </a:lnTo>
                <a:lnTo>
                  <a:pt x="68295" y="37507"/>
                </a:lnTo>
                <a:lnTo>
                  <a:pt x="73890" y="30247"/>
                </a:lnTo>
                <a:lnTo>
                  <a:pt x="74595" y="22124"/>
                </a:lnTo>
                <a:lnTo>
                  <a:pt x="71093" y="13656"/>
                </a:lnTo>
                <a:lnTo>
                  <a:pt x="62411" y="7613"/>
                </a:lnTo>
                <a:lnTo>
                  <a:pt x="48275" y="4347"/>
                </a:lnTo>
                <a:lnTo>
                  <a:pt x="36166" y="3461"/>
                </a:lnTo>
                <a:lnTo>
                  <a:pt x="27729" y="4373"/>
                </a:lnTo>
                <a:lnTo>
                  <a:pt x="21900" y="6953"/>
                </a:lnTo>
                <a:lnTo>
                  <a:pt x="17251" y="11150"/>
                </a:lnTo>
                <a:lnTo>
                  <a:pt x="13054" y="16599"/>
                </a:lnTo>
                <a:lnTo>
                  <a:pt x="10059" y="21811"/>
                </a:lnTo>
                <a:lnTo>
                  <a:pt x="8587" y="25751"/>
                </a:lnTo>
                <a:lnTo>
                  <a:pt x="8398" y="28469"/>
                </a:lnTo>
                <a:lnTo>
                  <a:pt x="9020" y="30432"/>
                </a:lnTo>
                <a:lnTo>
                  <a:pt x="9998" y="32495"/>
                </a:lnTo>
                <a:lnTo>
                  <a:pt x="11067" y="35755"/>
                </a:lnTo>
                <a:lnTo>
                  <a:pt x="12088" y="39882"/>
                </a:lnTo>
                <a:lnTo>
                  <a:pt x="13196" y="43330"/>
                </a:lnTo>
                <a:lnTo>
                  <a:pt x="14895" y="46013"/>
                </a:lnTo>
                <a:lnTo>
                  <a:pt x="18054" y="48862"/>
                </a:lnTo>
                <a:lnTo>
                  <a:pt x="22818" y="52108"/>
                </a:lnTo>
                <a:lnTo>
                  <a:pt x="32169" y="54867"/>
                </a:lnTo>
                <a:lnTo>
                  <a:pt x="46093" y="56702"/>
                </a:lnTo>
                <a:lnTo>
                  <a:pt x="56878" y="57346"/>
                </a:lnTo>
                <a:lnTo>
                  <a:pt x="63525" y="56964"/>
                </a:lnTo>
                <a:lnTo>
                  <a:pt x="67508" y="55947"/>
                </a:lnTo>
                <a:lnTo>
                  <a:pt x="70940" y="54573"/>
                </a:lnTo>
                <a:lnTo>
                  <a:pt x="74614" y="52750"/>
                </a:lnTo>
                <a:lnTo>
                  <a:pt x="77355" y="49613"/>
                </a:lnTo>
                <a:lnTo>
                  <a:pt x="78705" y="44716"/>
                </a:lnTo>
                <a:lnTo>
                  <a:pt x="78412" y="39250"/>
                </a:lnTo>
                <a:lnTo>
                  <a:pt x="76869" y="33294"/>
                </a:lnTo>
                <a:lnTo>
                  <a:pt x="74505" y="26845"/>
                </a:lnTo>
                <a:lnTo>
                  <a:pt x="71220" y="20884"/>
                </a:lnTo>
                <a:lnTo>
                  <a:pt x="63304" y="14987"/>
                </a:lnTo>
                <a:lnTo>
                  <a:pt x="47540" y="9041"/>
                </a:lnTo>
                <a:lnTo>
                  <a:pt x="29945" y="5536"/>
                </a:lnTo>
                <a:lnTo>
                  <a:pt x="16506" y="5290"/>
                </a:lnTo>
                <a:lnTo>
                  <a:pt x="7763" y="8923"/>
                </a:lnTo>
                <a:lnTo>
                  <a:pt x="2487" y="15569"/>
                </a:lnTo>
                <a:lnTo>
                  <a:pt x="0" y="22044"/>
                </a:lnTo>
                <a:lnTo>
                  <a:pt x="2134" y="30802"/>
                </a:lnTo>
                <a:lnTo>
                  <a:pt x="8432" y="42316"/>
                </a:lnTo>
                <a:lnTo>
                  <a:pt x="13905" y="51468"/>
                </a:lnTo>
                <a:lnTo>
                  <a:pt x="18244" y="57617"/>
                </a:lnTo>
                <a:lnTo>
                  <a:pt x="26836" y="61739"/>
                </a:lnTo>
                <a:lnTo>
                  <a:pt x="41619" y="63429"/>
                </a:lnTo>
                <a:lnTo>
                  <a:pt x="54611" y="62182"/>
                </a:lnTo>
                <a:lnTo>
                  <a:pt x="62931" y="56342"/>
                </a:lnTo>
                <a:lnTo>
                  <a:pt x="67268" y="45684"/>
                </a:lnTo>
                <a:lnTo>
                  <a:pt x="68283" y="35679"/>
                </a:lnTo>
                <a:lnTo>
                  <a:pt x="66985" y="27966"/>
                </a:lnTo>
                <a:lnTo>
                  <a:pt x="64781" y="23059"/>
                </a:lnTo>
                <a:lnTo>
                  <a:pt x="62550" y="20129"/>
                </a:lnTo>
                <a:lnTo>
                  <a:pt x="60573" y="17812"/>
                </a:lnTo>
                <a:lnTo>
                  <a:pt x="58809" y="15594"/>
                </a:lnTo>
                <a:lnTo>
                  <a:pt x="57132" y="14125"/>
                </a:lnTo>
                <a:lnTo>
                  <a:pt x="54922" y="13891"/>
                </a:lnTo>
                <a:lnTo>
                  <a:pt x="51174" y="14711"/>
                </a:lnTo>
                <a:lnTo>
                  <a:pt x="46684" y="15825"/>
                </a:lnTo>
                <a:lnTo>
                  <a:pt x="43338" y="19571"/>
                </a:lnTo>
                <a:lnTo>
                  <a:pt x="41575" y="27084"/>
                </a:lnTo>
                <a:lnTo>
                  <a:pt x="41462" y="34262"/>
                </a:lnTo>
                <a:lnTo>
                  <a:pt x="42783" y="39787"/>
                </a:lnTo>
                <a:lnTo>
                  <a:pt x="46302" y="43952"/>
                </a:lnTo>
                <a:lnTo>
                  <a:pt x="51369" y="47002"/>
                </a:lnTo>
                <a:lnTo>
                  <a:pt x="55598" y="49279"/>
                </a:lnTo>
                <a:lnTo>
                  <a:pt x="58543" y="51261"/>
                </a:lnTo>
                <a:lnTo>
                  <a:pt x="60632" y="53125"/>
                </a:lnTo>
                <a:lnTo>
                  <a:pt x="62735" y="54823"/>
                </a:lnTo>
                <a:lnTo>
                  <a:pt x="65318" y="56112"/>
                </a:lnTo>
                <a:lnTo>
                  <a:pt x="69031" y="55885"/>
                </a:lnTo>
                <a:lnTo>
                  <a:pt x="74689" y="53150"/>
                </a:lnTo>
                <a:lnTo>
                  <a:pt x="80469" y="48605"/>
                </a:lnTo>
                <a:lnTo>
                  <a:pt x="84524" y="43166"/>
                </a:lnTo>
                <a:lnTo>
                  <a:pt x="86767" y="37713"/>
                </a:lnTo>
                <a:lnTo>
                  <a:pt x="87529" y="33565"/>
                </a:lnTo>
                <a:lnTo>
                  <a:pt x="87190" y="30748"/>
                </a:lnTo>
                <a:lnTo>
                  <a:pt x="86197" y="28743"/>
                </a:lnTo>
                <a:lnTo>
                  <a:pt x="84839" y="26271"/>
                </a:lnTo>
                <a:lnTo>
                  <a:pt x="83015" y="23038"/>
                </a:lnTo>
                <a:lnTo>
                  <a:pt x="79322" y="20505"/>
                </a:lnTo>
                <a:lnTo>
                  <a:pt x="72678" y="20036"/>
                </a:lnTo>
                <a:lnTo>
                  <a:pt x="65808" y="22857"/>
                </a:lnTo>
                <a:lnTo>
                  <a:pt x="62183" y="28078"/>
                </a:lnTo>
                <a:lnTo>
                  <a:pt x="63043" y="33610"/>
                </a:lnTo>
                <a:lnTo>
                  <a:pt x="68023" y="37559"/>
                </a:lnTo>
                <a:lnTo>
                  <a:pt x="74952" y="39727"/>
                </a:lnTo>
                <a:lnTo>
                  <a:pt x="80378" y="40414"/>
                </a:lnTo>
                <a:lnTo>
                  <a:pt x="84060" y="39463"/>
                </a:lnTo>
                <a:lnTo>
                  <a:pt x="86541" y="36390"/>
                </a:lnTo>
                <a:lnTo>
                  <a:pt x="87852" y="32455"/>
                </a:lnTo>
                <a:lnTo>
                  <a:pt x="87829" y="29523"/>
                </a:lnTo>
                <a:lnTo>
                  <a:pt x="86697" y="27569"/>
                </a:lnTo>
                <a:lnTo>
                  <a:pt x="85260" y="25736"/>
                </a:lnTo>
                <a:lnTo>
                  <a:pt x="83772" y="23624"/>
                </a:lnTo>
                <a:lnTo>
                  <a:pt x="81405" y="21520"/>
                </a:lnTo>
                <a:lnTo>
                  <a:pt x="77489" y="19629"/>
                </a:lnTo>
                <a:lnTo>
                  <a:pt x="73441" y="18519"/>
                </a:lnTo>
                <a:lnTo>
                  <a:pt x="70352" y="18342"/>
                </a:lnTo>
                <a:lnTo>
                  <a:pt x="68241" y="18981"/>
                </a:lnTo>
                <a:lnTo>
                  <a:pt x="66689" y="20129"/>
                </a:lnTo>
                <a:lnTo>
                  <a:pt x="64522" y="21568"/>
                </a:lnTo>
                <a:lnTo>
                  <a:pt x="61508" y="23425"/>
                </a:lnTo>
                <a:lnTo>
                  <a:pt x="59084" y="26716"/>
                </a:lnTo>
                <a:lnTo>
                  <a:pt x="57653" y="31376"/>
                </a:lnTo>
                <a:lnTo>
                  <a:pt x="57309" y="35188"/>
                </a:lnTo>
                <a:lnTo>
                  <a:pt x="58391" y="37891"/>
                </a:lnTo>
                <a:lnTo>
                  <a:pt x="60514" y="38815"/>
                </a:lnTo>
                <a:lnTo>
                  <a:pt x="62313" y="37671"/>
                </a:lnTo>
                <a:lnTo>
                  <a:pt x="64081" y="36323"/>
                </a:lnTo>
                <a:lnTo>
                  <a:pt x="66122" y="35199"/>
                </a:lnTo>
                <a:lnTo>
                  <a:pt x="68019" y="33727"/>
                </a:lnTo>
                <a:lnTo>
                  <a:pt x="69676" y="29680"/>
                </a:lnTo>
                <a:lnTo>
                  <a:pt x="70822" y="23109"/>
                </a:lnTo>
                <a:lnTo>
                  <a:pt x="71089" y="17740"/>
                </a:lnTo>
                <a:lnTo>
                  <a:pt x="70514" y="14218"/>
                </a:lnTo>
                <a:lnTo>
                  <a:pt x="69401" y="11886"/>
                </a:lnTo>
                <a:lnTo>
                  <a:pt x="67981" y="9301"/>
                </a:lnTo>
                <a:lnTo>
                  <a:pt x="66090" y="6056"/>
                </a:lnTo>
                <a:lnTo>
                  <a:pt x="61211" y="3557"/>
                </a:lnTo>
                <a:lnTo>
                  <a:pt x="51307" y="3757"/>
                </a:lnTo>
                <a:lnTo>
                  <a:pt x="40542" y="7567"/>
                </a:lnTo>
                <a:lnTo>
                  <a:pt x="32585" y="13845"/>
                </a:lnTo>
                <a:lnTo>
                  <a:pt x="27713" y="21335"/>
                </a:lnTo>
                <a:lnTo>
                  <a:pt x="25727" y="26776"/>
                </a:lnTo>
                <a:lnTo>
                  <a:pt x="26288" y="30394"/>
                </a:lnTo>
                <a:lnTo>
                  <a:pt x="28785" y="33457"/>
                </a:lnTo>
                <a:lnTo>
                  <a:pt x="32565" y="36283"/>
                </a:lnTo>
                <a:lnTo>
                  <a:pt x="36618" y="38347"/>
                </a:lnTo>
                <a:lnTo>
                  <a:pt x="39889" y="39283"/>
                </a:lnTo>
                <a:lnTo>
                  <a:pt x="42247" y="39181"/>
                </a:lnTo>
                <a:lnTo>
                  <a:pt x="44033" y="38399"/>
                </a:lnTo>
                <a:lnTo>
                  <a:pt x="46444" y="37232"/>
                </a:lnTo>
                <a:lnTo>
                  <a:pt x="50917" y="35930"/>
                </a:lnTo>
                <a:lnTo>
                  <a:pt x="56190" y="34348"/>
                </a:lnTo>
                <a:lnTo>
                  <a:pt x="59744" y="32210"/>
                </a:lnTo>
                <a:lnTo>
                  <a:pt x="61298" y="30269"/>
                </a:lnTo>
                <a:lnTo>
                  <a:pt x="60879" y="28604"/>
                </a:lnTo>
                <a:lnTo>
                  <a:pt x="59091" y="26100"/>
                </a:lnTo>
                <a:lnTo>
                  <a:pt x="56550" y="22656"/>
                </a:lnTo>
                <a:lnTo>
                  <a:pt x="53311" y="20330"/>
                </a:lnTo>
                <a:lnTo>
                  <a:pt x="50507" y="20744"/>
                </a:lnTo>
                <a:lnTo>
                  <a:pt x="48442" y="28429"/>
                </a:lnTo>
                <a:lnTo>
                  <a:pt x="47234" y="5080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148"/>
          <p:cNvGrpSpPr/>
          <p:nvPr/>
        </p:nvGrpSpPr>
        <p:grpSpPr>
          <a:xfrm>
            <a:off x="3612244" y="4286893"/>
            <a:ext cx="638024" cy="615308"/>
            <a:chOff x="3612244" y="4286893"/>
            <a:chExt cx="638024" cy="615308"/>
          </a:xfrm>
        </p:grpSpPr>
        <p:sp>
          <p:nvSpPr>
            <p:cNvPr id="207" name="SMARTInkShape-694"/>
            <p:cNvSpPr/>
            <p:nvPr/>
          </p:nvSpPr>
          <p:spPr>
            <a:xfrm>
              <a:off x="3612244" y="4563533"/>
              <a:ext cx="155424" cy="338668"/>
            </a:xfrm>
            <a:custGeom>
              <a:avLst/>
              <a:gdLst/>
              <a:ahLst/>
              <a:cxnLst/>
              <a:rect l="0" t="0" r="0" b="0"/>
              <a:pathLst>
                <a:path w="155424" h="338668">
                  <a:moveTo>
                    <a:pt x="19956" y="0"/>
                  </a:moveTo>
                  <a:lnTo>
                    <a:pt x="18401" y="5564"/>
                  </a:lnTo>
                  <a:lnTo>
                    <a:pt x="11660" y="17638"/>
                  </a:lnTo>
                  <a:lnTo>
                    <a:pt x="4864" y="35727"/>
                  </a:lnTo>
                  <a:lnTo>
                    <a:pt x="583" y="59414"/>
                  </a:lnTo>
                  <a:lnTo>
                    <a:pt x="0" y="86502"/>
                  </a:lnTo>
                  <a:lnTo>
                    <a:pt x="3271" y="117042"/>
                  </a:lnTo>
                  <a:lnTo>
                    <a:pt x="10314" y="149892"/>
                  </a:lnTo>
                  <a:lnTo>
                    <a:pt x="22147" y="185267"/>
                  </a:lnTo>
                  <a:lnTo>
                    <a:pt x="36943" y="219573"/>
                  </a:lnTo>
                  <a:lnTo>
                    <a:pt x="55217" y="250068"/>
                  </a:lnTo>
                  <a:lnTo>
                    <a:pt x="80767" y="278828"/>
                  </a:lnTo>
                  <a:lnTo>
                    <a:pt x="109258" y="305119"/>
                  </a:lnTo>
                  <a:lnTo>
                    <a:pt x="136486" y="326367"/>
                  </a:lnTo>
                  <a:lnTo>
                    <a:pt x="155423" y="3386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95"/>
            <p:cNvSpPr/>
            <p:nvPr/>
          </p:nvSpPr>
          <p:spPr>
            <a:xfrm>
              <a:off x="3772684" y="4673600"/>
              <a:ext cx="54250" cy="59268"/>
            </a:xfrm>
            <a:custGeom>
              <a:avLst/>
              <a:gdLst/>
              <a:ahLst/>
              <a:cxnLst/>
              <a:rect l="0" t="0" r="0" b="0"/>
              <a:pathLst>
                <a:path w="54250" h="59268">
                  <a:moveTo>
                    <a:pt x="3449" y="59267"/>
                  </a:moveTo>
                  <a:lnTo>
                    <a:pt x="0" y="56694"/>
                  </a:lnTo>
                  <a:lnTo>
                    <a:pt x="1612" y="51398"/>
                  </a:lnTo>
                  <a:lnTo>
                    <a:pt x="5047" y="45198"/>
                  </a:lnTo>
                  <a:lnTo>
                    <a:pt x="9858" y="38844"/>
                  </a:lnTo>
                  <a:lnTo>
                    <a:pt x="14774" y="33839"/>
                  </a:lnTo>
                  <a:lnTo>
                    <a:pt x="19370" y="29787"/>
                  </a:lnTo>
                  <a:lnTo>
                    <a:pt x="24268" y="25121"/>
                  </a:lnTo>
                  <a:lnTo>
                    <a:pt x="30174" y="19387"/>
                  </a:lnTo>
                  <a:lnTo>
                    <a:pt x="39074" y="11551"/>
                  </a:lnTo>
                  <a:lnTo>
                    <a:pt x="54249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96"/>
            <p:cNvSpPr/>
            <p:nvPr/>
          </p:nvSpPr>
          <p:spPr>
            <a:xfrm>
              <a:off x="3852333" y="4546600"/>
              <a:ext cx="93135" cy="127001"/>
            </a:xfrm>
            <a:custGeom>
              <a:avLst/>
              <a:gdLst/>
              <a:ahLst/>
              <a:cxnLst/>
              <a:rect l="0" t="0" r="0" b="0"/>
              <a:pathLst>
                <a:path w="93135" h="127001">
                  <a:moveTo>
                    <a:pt x="0" y="0"/>
                  </a:moveTo>
                  <a:lnTo>
                    <a:pt x="3067" y="436"/>
                  </a:lnTo>
                  <a:lnTo>
                    <a:pt x="3435" y="2195"/>
                  </a:lnTo>
                  <a:lnTo>
                    <a:pt x="3731" y="4949"/>
                  </a:lnTo>
                  <a:lnTo>
                    <a:pt x="9419" y="13540"/>
                  </a:lnTo>
                  <a:lnTo>
                    <a:pt x="25015" y="33420"/>
                  </a:lnTo>
                  <a:lnTo>
                    <a:pt x="45925" y="60332"/>
                  </a:lnTo>
                  <a:lnTo>
                    <a:pt x="66817" y="87702"/>
                  </a:lnTo>
                  <a:lnTo>
                    <a:pt x="84235" y="111729"/>
                  </a:lnTo>
                  <a:lnTo>
                    <a:pt x="93134" y="1270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97"/>
            <p:cNvSpPr/>
            <p:nvPr/>
          </p:nvSpPr>
          <p:spPr>
            <a:xfrm>
              <a:off x="4021667" y="4605867"/>
              <a:ext cx="16934" cy="76201"/>
            </a:xfrm>
            <a:custGeom>
              <a:avLst/>
              <a:gdLst/>
              <a:ahLst/>
              <a:cxnLst/>
              <a:rect l="0" t="0" r="0" b="0"/>
              <a:pathLst>
                <a:path w="16934" h="76201">
                  <a:moveTo>
                    <a:pt x="0" y="0"/>
                  </a:moveTo>
                  <a:lnTo>
                    <a:pt x="833" y="19232"/>
                  </a:lnTo>
                  <a:lnTo>
                    <a:pt x="3073" y="30751"/>
                  </a:lnTo>
                  <a:lnTo>
                    <a:pt x="5247" y="41591"/>
                  </a:lnTo>
                  <a:lnTo>
                    <a:pt x="7086" y="51294"/>
                  </a:lnTo>
                  <a:lnTo>
                    <a:pt x="9194" y="60022"/>
                  </a:lnTo>
                  <a:lnTo>
                    <a:pt x="12179" y="68085"/>
                  </a:lnTo>
                  <a:lnTo>
                    <a:pt x="16933" y="762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98"/>
            <p:cNvSpPr/>
            <p:nvPr/>
          </p:nvSpPr>
          <p:spPr>
            <a:xfrm>
              <a:off x="4006560" y="4404544"/>
              <a:ext cx="159041" cy="160401"/>
            </a:xfrm>
            <a:custGeom>
              <a:avLst/>
              <a:gdLst/>
              <a:ahLst/>
              <a:cxnLst/>
              <a:rect l="0" t="0" r="0" b="0"/>
              <a:pathLst>
                <a:path w="159041" h="160401">
                  <a:moveTo>
                    <a:pt x="15107" y="65856"/>
                  </a:moveTo>
                  <a:lnTo>
                    <a:pt x="11637" y="65512"/>
                  </a:lnTo>
                  <a:lnTo>
                    <a:pt x="9816" y="63989"/>
                  </a:lnTo>
                  <a:lnTo>
                    <a:pt x="7688" y="60763"/>
                  </a:lnTo>
                  <a:lnTo>
                    <a:pt x="4759" y="55652"/>
                  </a:lnTo>
                  <a:lnTo>
                    <a:pt x="2158" y="47831"/>
                  </a:lnTo>
                  <a:lnTo>
                    <a:pt x="513" y="38157"/>
                  </a:lnTo>
                  <a:lnTo>
                    <a:pt x="0" y="30379"/>
                  </a:lnTo>
                  <a:lnTo>
                    <a:pt x="450" y="25052"/>
                  </a:lnTo>
                  <a:lnTo>
                    <a:pt x="1497" y="21413"/>
                  </a:lnTo>
                  <a:lnTo>
                    <a:pt x="2956" y="17926"/>
                  </a:lnTo>
                  <a:lnTo>
                    <a:pt x="5099" y="13501"/>
                  </a:lnTo>
                  <a:lnTo>
                    <a:pt x="8143" y="8888"/>
                  </a:lnTo>
                  <a:lnTo>
                    <a:pt x="12812" y="4948"/>
                  </a:lnTo>
                  <a:lnTo>
                    <a:pt x="19460" y="2056"/>
                  </a:lnTo>
                  <a:lnTo>
                    <a:pt x="26167" y="395"/>
                  </a:lnTo>
                  <a:lnTo>
                    <a:pt x="31194" y="0"/>
                  </a:lnTo>
                  <a:lnTo>
                    <a:pt x="35688" y="3705"/>
                  </a:lnTo>
                  <a:lnTo>
                    <a:pt x="41486" y="17091"/>
                  </a:lnTo>
                  <a:lnTo>
                    <a:pt x="47894" y="40503"/>
                  </a:lnTo>
                  <a:lnTo>
                    <a:pt x="53701" y="67361"/>
                  </a:lnTo>
                  <a:lnTo>
                    <a:pt x="58495" y="94897"/>
                  </a:lnTo>
                  <a:lnTo>
                    <a:pt x="61846" y="123041"/>
                  </a:lnTo>
                  <a:lnTo>
                    <a:pt x="63826" y="144112"/>
                  </a:lnTo>
                  <a:lnTo>
                    <a:pt x="65522" y="155191"/>
                  </a:lnTo>
                  <a:lnTo>
                    <a:pt x="68125" y="159384"/>
                  </a:lnTo>
                  <a:lnTo>
                    <a:pt x="71356" y="160400"/>
                  </a:lnTo>
                  <a:lnTo>
                    <a:pt x="75287" y="159664"/>
                  </a:lnTo>
                  <a:lnTo>
                    <a:pt x="81153" y="156568"/>
                  </a:lnTo>
                  <a:lnTo>
                    <a:pt x="89292" y="151420"/>
                  </a:lnTo>
                  <a:lnTo>
                    <a:pt x="102314" y="142465"/>
                  </a:lnTo>
                  <a:lnTo>
                    <a:pt x="120379" y="127863"/>
                  </a:lnTo>
                  <a:lnTo>
                    <a:pt x="137672" y="111844"/>
                  </a:lnTo>
                  <a:lnTo>
                    <a:pt x="151553" y="96108"/>
                  </a:lnTo>
                  <a:lnTo>
                    <a:pt x="159040" y="82789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99"/>
            <p:cNvSpPr/>
            <p:nvPr/>
          </p:nvSpPr>
          <p:spPr>
            <a:xfrm>
              <a:off x="4080933" y="4286893"/>
              <a:ext cx="169335" cy="242775"/>
            </a:xfrm>
            <a:custGeom>
              <a:avLst/>
              <a:gdLst/>
              <a:ahLst/>
              <a:cxnLst/>
              <a:rect l="0" t="0" r="0" b="0"/>
              <a:pathLst>
                <a:path w="169335" h="242775">
                  <a:moveTo>
                    <a:pt x="0" y="5707"/>
                  </a:moveTo>
                  <a:lnTo>
                    <a:pt x="3467" y="5374"/>
                  </a:lnTo>
                  <a:lnTo>
                    <a:pt x="5152" y="4271"/>
                  </a:lnTo>
                  <a:lnTo>
                    <a:pt x="6358" y="2838"/>
                  </a:lnTo>
                  <a:lnTo>
                    <a:pt x="7955" y="1365"/>
                  </a:lnTo>
                  <a:lnTo>
                    <a:pt x="12146" y="0"/>
                  </a:lnTo>
                  <a:lnTo>
                    <a:pt x="22545" y="647"/>
                  </a:lnTo>
                  <a:lnTo>
                    <a:pt x="41695" y="8471"/>
                  </a:lnTo>
                  <a:lnTo>
                    <a:pt x="68239" y="26462"/>
                  </a:lnTo>
                  <a:lnTo>
                    <a:pt x="96100" y="52641"/>
                  </a:lnTo>
                  <a:lnTo>
                    <a:pt x="119863" y="84998"/>
                  </a:lnTo>
                  <a:lnTo>
                    <a:pt x="138231" y="121591"/>
                  </a:lnTo>
                  <a:lnTo>
                    <a:pt x="152991" y="160117"/>
                  </a:lnTo>
                  <a:lnTo>
                    <a:pt x="163605" y="200497"/>
                  </a:lnTo>
                  <a:lnTo>
                    <a:pt x="169334" y="24277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700"/>
          <p:cNvSpPr/>
          <p:nvPr/>
        </p:nvSpPr>
        <p:spPr>
          <a:xfrm>
            <a:off x="4102178" y="4798060"/>
            <a:ext cx="109623" cy="83047"/>
          </a:xfrm>
          <a:custGeom>
            <a:avLst/>
            <a:gdLst/>
            <a:ahLst/>
            <a:cxnLst/>
            <a:rect l="0" t="0" r="0" b="0"/>
            <a:pathLst>
              <a:path w="109623" h="83047">
                <a:moveTo>
                  <a:pt x="12622" y="27940"/>
                </a:moveTo>
                <a:lnTo>
                  <a:pt x="12956" y="31406"/>
                </a:lnTo>
                <a:lnTo>
                  <a:pt x="14058" y="33092"/>
                </a:lnTo>
                <a:lnTo>
                  <a:pt x="15503" y="34316"/>
                </a:lnTo>
                <a:lnTo>
                  <a:pt x="17457" y="36588"/>
                </a:lnTo>
                <a:lnTo>
                  <a:pt x="21089" y="41511"/>
                </a:lnTo>
                <a:lnTo>
                  <a:pt x="26468" y="47843"/>
                </a:lnTo>
                <a:lnTo>
                  <a:pt x="32253" y="53268"/>
                </a:lnTo>
                <a:lnTo>
                  <a:pt x="38401" y="57880"/>
                </a:lnTo>
                <a:lnTo>
                  <a:pt x="45372" y="62312"/>
                </a:lnTo>
                <a:lnTo>
                  <a:pt x="53141" y="66608"/>
                </a:lnTo>
                <a:lnTo>
                  <a:pt x="61567" y="70700"/>
                </a:lnTo>
                <a:lnTo>
                  <a:pt x="70192" y="73451"/>
                </a:lnTo>
                <a:lnTo>
                  <a:pt x="78880" y="73850"/>
                </a:lnTo>
                <a:lnTo>
                  <a:pt x="88220" y="70980"/>
                </a:lnTo>
                <a:lnTo>
                  <a:pt x="97297" y="65458"/>
                </a:lnTo>
                <a:lnTo>
                  <a:pt x="104139" y="58653"/>
                </a:lnTo>
                <a:lnTo>
                  <a:pt x="108261" y="51006"/>
                </a:lnTo>
                <a:lnTo>
                  <a:pt x="109622" y="43845"/>
                </a:lnTo>
                <a:lnTo>
                  <a:pt x="109171" y="37325"/>
                </a:lnTo>
                <a:lnTo>
                  <a:pt x="107415" y="31191"/>
                </a:lnTo>
                <a:lnTo>
                  <a:pt x="102299" y="24262"/>
                </a:lnTo>
                <a:lnTo>
                  <a:pt x="91160" y="16521"/>
                </a:lnTo>
                <a:lnTo>
                  <a:pt x="75894" y="10504"/>
                </a:lnTo>
                <a:lnTo>
                  <a:pt x="59040" y="7809"/>
                </a:lnTo>
                <a:lnTo>
                  <a:pt x="42405" y="8211"/>
                </a:lnTo>
                <a:lnTo>
                  <a:pt x="30597" y="9625"/>
                </a:lnTo>
                <a:lnTo>
                  <a:pt x="23104" y="11706"/>
                </a:lnTo>
                <a:lnTo>
                  <a:pt x="17595" y="15176"/>
                </a:lnTo>
                <a:lnTo>
                  <a:pt x="12902" y="20072"/>
                </a:lnTo>
                <a:lnTo>
                  <a:pt x="9432" y="26482"/>
                </a:lnTo>
                <a:lnTo>
                  <a:pt x="7535" y="34607"/>
                </a:lnTo>
                <a:lnTo>
                  <a:pt x="8281" y="43652"/>
                </a:lnTo>
                <a:lnTo>
                  <a:pt x="11790" y="52709"/>
                </a:lnTo>
                <a:lnTo>
                  <a:pt x="16504" y="59773"/>
                </a:lnTo>
                <a:lnTo>
                  <a:pt x="22081" y="65303"/>
                </a:lnTo>
                <a:lnTo>
                  <a:pt x="28883" y="70083"/>
                </a:lnTo>
                <a:lnTo>
                  <a:pt x="36756" y="73629"/>
                </a:lnTo>
                <a:lnTo>
                  <a:pt x="45163" y="75458"/>
                </a:lnTo>
                <a:lnTo>
                  <a:pt x="56337" y="73516"/>
                </a:lnTo>
                <a:lnTo>
                  <a:pt x="70312" y="67428"/>
                </a:lnTo>
                <a:lnTo>
                  <a:pt x="81433" y="60625"/>
                </a:lnTo>
                <a:lnTo>
                  <a:pt x="89454" y="53785"/>
                </a:lnTo>
                <a:lnTo>
                  <a:pt x="95614" y="46434"/>
                </a:lnTo>
                <a:lnTo>
                  <a:pt x="99890" y="38999"/>
                </a:lnTo>
                <a:lnTo>
                  <a:pt x="102127" y="32120"/>
                </a:lnTo>
                <a:lnTo>
                  <a:pt x="101489" y="24991"/>
                </a:lnTo>
                <a:lnTo>
                  <a:pt x="96995" y="16849"/>
                </a:lnTo>
                <a:lnTo>
                  <a:pt x="89262" y="9016"/>
                </a:lnTo>
                <a:lnTo>
                  <a:pt x="80008" y="2970"/>
                </a:lnTo>
                <a:lnTo>
                  <a:pt x="69208" y="0"/>
                </a:lnTo>
                <a:lnTo>
                  <a:pt x="55572" y="1266"/>
                </a:lnTo>
                <a:lnTo>
                  <a:pt x="41379" y="5696"/>
                </a:lnTo>
                <a:lnTo>
                  <a:pt x="30286" y="11145"/>
                </a:lnTo>
                <a:lnTo>
                  <a:pt x="22807" y="18331"/>
                </a:lnTo>
                <a:lnTo>
                  <a:pt x="18142" y="28839"/>
                </a:lnTo>
                <a:lnTo>
                  <a:pt x="15909" y="40560"/>
                </a:lnTo>
                <a:lnTo>
                  <a:pt x="17757" y="52605"/>
                </a:lnTo>
                <a:lnTo>
                  <a:pt x="23883" y="64922"/>
                </a:lnTo>
                <a:lnTo>
                  <a:pt x="31509" y="74171"/>
                </a:lnTo>
                <a:lnTo>
                  <a:pt x="40108" y="80076"/>
                </a:lnTo>
                <a:lnTo>
                  <a:pt x="48545" y="83046"/>
                </a:lnTo>
                <a:lnTo>
                  <a:pt x="58942" y="81610"/>
                </a:lnTo>
                <a:lnTo>
                  <a:pt x="71910" y="75728"/>
                </a:lnTo>
                <a:lnTo>
                  <a:pt x="82160" y="68798"/>
                </a:lnTo>
                <a:lnTo>
                  <a:pt x="88811" y="58709"/>
                </a:lnTo>
                <a:lnTo>
                  <a:pt x="92444" y="44917"/>
                </a:lnTo>
                <a:lnTo>
                  <a:pt x="93563" y="33337"/>
                </a:lnTo>
                <a:lnTo>
                  <a:pt x="92948" y="25372"/>
                </a:lnTo>
                <a:lnTo>
                  <a:pt x="89381" y="19628"/>
                </a:lnTo>
                <a:lnTo>
                  <a:pt x="82859" y="14815"/>
                </a:lnTo>
                <a:lnTo>
                  <a:pt x="75300" y="10867"/>
                </a:lnTo>
                <a:lnTo>
                  <a:pt x="65874" y="7706"/>
                </a:lnTo>
                <a:lnTo>
                  <a:pt x="53463" y="6533"/>
                </a:lnTo>
                <a:lnTo>
                  <a:pt x="38902" y="8264"/>
                </a:lnTo>
                <a:lnTo>
                  <a:pt x="26775" y="12212"/>
                </a:lnTo>
                <a:lnTo>
                  <a:pt x="17932" y="18134"/>
                </a:lnTo>
                <a:lnTo>
                  <a:pt x="11991" y="26337"/>
                </a:lnTo>
                <a:lnTo>
                  <a:pt x="8719" y="35826"/>
                </a:lnTo>
                <a:lnTo>
                  <a:pt x="7949" y="44312"/>
                </a:lnTo>
                <a:lnTo>
                  <a:pt x="8743" y="51582"/>
                </a:lnTo>
                <a:lnTo>
                  <a:pt x="10027" y="57543"/>
                </a:lnTo>
                <a:lnTo>
                  <a:pt x="11545" y="61857"/>
                </a:lnTo>
                <a:lnTo>
                  <a:pt x="16065" y="66040"/>
                </a:lnTo>
                <a:lnTo>
                  <a:pt x="24591" y="70793"/>
                </a:lnTo>
                <a:lnTo>
                  <a:pt x="32782" y="73909"/>
                </a:lnTo>
                <a:lnTo>
                  <a:pt x="39811" y="74723"/>
                </a:lnTo>
                <a:lnTo>
                  <a:pt x="46477" y="73806"/>
                </a:lnTo>
                <a:lnTo>
                  <a:pt x="53244" y="71781"/>
                </a:lnTo>
                <a:lnTo>
                  <a:pt x="59318" y="68772"/>
                </a:lnTo>
                <a:lnTo>
                  <a:pt x="64119" y="64554"/>
                </a:lnTo>
                <a:lnTo>
                  <a:pt x="67497" y="59440"/>
                </a:lnTo>
                <a:lnTo>
                  <a:pt x="69144" y="54322"/>
                </a:lnTo>
                <a:lnTo>
                  <a:pt x="68046" y="48331"/>
                </a:lnTo>
                <a:lnTo>
                  <a:pt x="64131" y="41539"/>
                </a:lnTo>
                <a:lnTo>
                  <a:pt x="57739" y="36088"/>
                </a:lnTo>
                <a:lnTo>
                  <a:pt x="49524" y="32429"/>
                </a:lnTo>
                <a:lnTo>
                  <a:pt x="42272" y="30697"/>
                </a:lnTo>
                <a:lnTo>
                  <a:pt x="34926" y="31767"/>
                </a:lnTo>
                <a:lnTo>
                  <a:pt x="27548" y="35269"/>
                </a:lnTo>
                <a:lnTo>
                  <a:pt x="22544" y="38930"/>
                </a:lnTo>
                <a:lnTo>
                  <a:pt x="20153" y="42606"/>
                </a:lnTo>
                <a:lnTo>
                  <a:pt x="19690" y="47986"/>
                </a:lnTo>
                <a:lnTo>
                  <a:pt x="20180" y="54827"/>
                </a:lnTo>
                <a:lnTo>
                  <a:pt x="21102" y="60265"/>
                </a:lnTo>
                <a:lnTo>
                  <a:pt x="22718" y="64120"/>
                </a:lnTo>
                <a:lnTo>
                  <a:pt x="25846" y="67617"/>
                </a:lnTo>
                <a:lnTo>
                  <a:pt x="30895" y="71271"/>
                </a:lnTo>
                <a:lnTo>
                  <a:pt x="38160" y="74272"/>
                </a:lnTo>
                <a:lnTo>
                  <a:pt x="46358" y="76145"/>
                </a:lnTo>
                <a:lnTo>
                  <a:pt x="52572" y="76781"/>
                </a:lnTo>
                <a:lnTo>
                  <a:pt x="56612" y="76396"/>
                </a:lnTo>
                <a:lnTo>
                  <a:pt x="59293" y="75374"/>
                </a:lnTo>
                <a:lnTo>
                  <a:pt x="62398" y="73681"/>
                </a:lnTo>
                <a:lnTo>
                  <a:pt x="66688" y="71238"/>
                </a:lnTo>
                <a:lnTo>
                  <a:pt x="70751" y="68315"/>
                </a:lnTo>
                <a:lnTo>
                  <a:pt x="74195" y="63803"/>
                </a:lnTo>
                <a:lnTo>
                  <a:pt x="76789" y="56088"/>
                </a:lnTo>
                <a:lnTo>
                  <a:pt x="78303" y="46826"/>
                </a:lnTo>
                <a:lnTo>
                  <a:pt x="78696" y="39780"/>
                </a:lnTo>
                <a:lnTo>
                  <a:pt x="77842" y="35036"/>
                </a:lnTo>
                <a:lnTo>
                  <a:pt x="75527" y="31272"/>
                </a:lnTo>
                <a:lnTo>
                  <a:pt x="72341" y="27428"/>
                </a:lnTo>
                <a:lnTo>
                  <a:pt x="69396" y="23500"/>
                </a:lnTo>
                <a:lnTo>
                  <a:pt x="67136" y="20096"/>
                </a:lnTo>
                <a:lnTo>
                  <a:pt x="64885" y="17327"/>
                </a:lnTo>
                <a:lnTo>
                  <a:pt x="60997" y="15061"/>
                </a:lnTo>
                <a:lnTo>
                  <a:pt x="54710" y="14365"/>
                </a:lnTo>
                <a:lnTo>
                  <a:pt x="48247" y="16066"/>
                </a:lnTo>
                <a:lnTo>
                  <a:pt x="43722" y="20796"/>
                </a:lnTo>
                <a:lnTo>
                  <a:pt x="41379" y="28675"/>
                </a:lnTo>
                <a:lnTo>
                  <a:pt x="40990" y="36077"/>
                </a:lnTo>
                <a:lnTo>
                  <a:pt x="42154" y="41803"/>
                </a:lnTo>
                <a:lnTo>
                  <a:pt x="44891" y="46244"/>
                </a:lnTo>
                <a:lnTo>
                  <a:pt x="50347" y="51299"/>
                </a:lnTo>
                <a:lnTo>
                  <a:pt x="58865" y="57725"/>
                </a:lnTo>
                <a:lnTo>
                  <a:pt x="68156" y="62939"/>
                </a:lnTo>
                <a:lnTo>
                  <a:pt x="77056" y="65659"/>
                </a:lnTo>
                <a:lnTo>
                  <a:pt x="84342" y="65493"/>
                </a:lnTo>
                <a:lnTo>
                  <a:pt x="89444" y="63558"/>
                </a:lnTo>
                <a:lnTo>
                  <a:pt x="92754" y="61212"/>
                </a:lnTo>
                <a:lnTo>
                  <a:pt x="95450" y="59003"/>
                </a:lnTo>
                <a:lnTo>
                  <a:pt x="98129" y="56990"/>
                </a:lnTo>
                <a:lnTo>
                  <a:pt x="100445" y="54809"/>
                </a:lnTo>
                <a:lnTo>
                  <a:pt x="102332" y="51469"/>
                </a:lnTo>
                <a:lnTo>
                  <a:pt x="103327" y="46747"/>
                </a:lnTo>
                <a:lnTo>
                  <a:pt x="101880" y="40326"/>
                </a:lnTo>
                <a:lnTo>
                  <a:pt x="98100" y="32296"/>
                </a:lnTo>
                <a:lnTo>
                  <a:pt x="94335" y="25226"/>
                </a:lnTo>
                <a:lnTo>
                  <a:pt x="89374" y="19618"/>
                </a:lnTo>
                <a:lnTo>
                  <a:pt x="82122" y="14611"/>
                </a:lnTo>
                <a:lnTo>
                  <a:pt x="74726" y="10412"/>
                </a:lnTo>
                <a:lnTo>
                  <a:pt x="68249" y="7539"/>
                </a:lnTo>
                <a:lnTo>
                  <a:pt x="61974" y="6676"/>
                </a:lnTo>
                <a:lnTo>
                  <a:pt x="55227" y="7556"/>
                </a:lnTo>
                <a:lnTo>
                  <a:pt x="48307" y="9747"/>
                </a:lnTo>
                <a:lnTo>
                  <a:pt x="41211" y="13468"/>
                </a:lnTo>
                <a:lnTo>
                  <a:pt x="36143" y="18315"/>
                </a:lnTo>
                <a:lnTo>
                  <a:pt x="34127" y="26286"/>
                </a:lnTo>
                <a:lnTo>
                  <a:pt x="35884" y="37285"/>
                </a:lnTo>
                <a:lnTo>
                  <a:pt x="39928" y="47250"/>
                </a:lnTo>
                <a:lnTo>
                  <a:pt x="46771" y="53769"/>
                </a:lnTo>
                <a:lnTo>
                  <a:pt x="59473" y="54226"/>
                </a:lnTo>
                <a:lnTo>
                  <a:pt x="74140" y="48365"/>
                </a:lnTo>
                <a:lnTo>
                  <a:pt x="84557" y="41084"/>
                </a:lnTo>
                <a:lnTo>
                  <a:pt x="90253" y="33457"/>
                </a:lnTo>
                <a:lnTo>
                  <a:pt x="91406" y="25698"/>
                </a:lnTo>
                <a:lnTo>
                  <a:pt x="88727" y="17930"/>
                </a:lnTo>
                <a:lnTo>
                  <a:pt x="81440" y="10788"/>
                </a:lnTo>
                <a:lnTo>
                  <a:pt x="69332" y="4645"/>
                </a:lnTo>
                <a:lnTo>
                  <a:pt x="54984" y="2621"/>
                </a:lnTo>
                <a:lnTo>
                  <a:pt x="39201" y="5062"/>
                </a:lnTo>
                <a:lnTo>
                  <a:pt x="26294" y="9411"/>
                </a:lnTo>
                <a:lnTo>
                  <a:pt x="17195" y="14458"/>
                </a:lnTo>
                <a:lnTo>
                  <a:pt x="10740" y="19812"/>
                </a:lnTo>
                <a:lnTo>
                  <a:pt x="5734" y="25651"/>
                </a:lnTo>
                <a:lnTo>
                  <a:pt x="2059" y="31883"/>
                </a:lnTo>
                <a:lnTo>
                  <a:pt x="0" y="38181"/>
                </a:lnTo>
                <a:lnTo>
                  <a:pt x="527" y="45665"/>
                </a:lnTo>
                <a:lnTo>
                  <a:pt x="4719" y="54949"/>
                </a:lnTo>
                <a:lnTo>
                  <a:pt x="12363" y="64780"/>
                </a:lnTo>
                <a:lnTo>
                  <a:pt x="22540" y="73296"/>
                </a:lnTo>
                <a:lnTo>
                  <a:pt x="33987" y="79348"/>
                </a:lnTo>
                <a:lnTo>
                  <a:pt x="44979" y="82575"/>
                </a:lnTo>
                <a:lnTo>
                  <a:pt x="57205" y="80153"/>
                </a:lnTo>
                <a:lnTo>
                  <a:pt x="71380" y="71334"/>
                </a:lnTo>
                <a:lnTo>
                  <a:pt x="82284" y="58404"/>
                </a:lnTo>
                <a:lnTo>
                  <a:pt x="88848" y="42307"/>
                </a:lnTo>
                <a:lnTo>
                  <a:pt x="90635" y="27531"/>
                </a:lnTo>
                <a:lnTo>
                  <a:pt x="88059" y="15174"/>
                </a:lnTo>
                <a:lnTo>
                  <a:pt x="83326" y="6601"/>
                </a:lnTo>
                <a:lnTo>
                  <a:pt x="78247" y="1558"/>
                </a:lnTo>
                <a:lnTo>
                  <a:pt x="71113" y="320"/>
                </a:lnTo>
                <a:lnTo>
                  <a:pt x="59515" y="3596"/>
                </a:lnTo>
                <a:lnTo>
                  <a:pt x="46067" y="9010"/>
                </a:lnTo>
                <a:lnTo>
                  <a:pt x="32398" y="15116"/>
                </a:lnTo>
                <a:lnTo>
                  <a:pt x="21089" y="19473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150"/>
          <p:cNvGrpSpPr/>
          <p:nvPr/>
        </p:nvGrpSpPr>
        <p:grpSpPr>
          <a:xfrm>
            <a:off x="4149378" y="3886200"/>
            <a:ext cx="2180813" cy="1744134"/>
            <a:chOff x="4149378" y="3886200"/>
            <a:chExt cx="2180813" cy="1744134"/>
          </a:xfrm>
        </p:grpSpPr>
        <p:sp>
          <p:nvSpPr>
            <p:cNvPr id="215" name="SMARTInkShape-701"/>
            <p:cNvSpPr/>
            <p:nvPr/>
          </p:nvSpPr>
          <p:spPr>
            <a:xfrm>
              <a:off x="5647267" y="3886200"/>
              <a:ext cx="297164" cy="237068"/>
            </a:xfrm>
            <a:custGeom>
              <a:avLst/>
              <a:gdLst/>
              <a:ahLst/>
              <a:cxnLst/>
              <a:rect l="0" t="0" r="0" b="0"/>
              <a:pathLst>
                <a:path w="297164" h="237068">
                  <a:moveTo>
                    <a:pt x="25400" y="0"/>
                  </a:moveTo>
                  <a:lnTo>
                    <a:pt x="23173" y="3425"/>
                  </a:lnTo>
                  <a:lnTo>
                    <a:pt x="28149" y="8884"/>
                  </a:lnTo>
                  <a:lnTo>
                    <a:pt x="37592" y="14782"/>
                  </a:lnTo>
                  <a:lnTo>
                    <a:pt x="53683" y="22937"/>
                  </a:lnTo>
                  <a:lnTo>
                    <a:pt x="73499" y="30921"/>
                  </a:lnTo>
                  <a:lnTo>
                    <a:pt x="99449" y="39056"/>
                  </a:lnTo>
                  <a:lnTo>
                    <a:pt x="129767" y="48075"/>
                  </a:lnTo>
                  <a:lnTo>
                    <a:pt x="163203" y="58251"/>
                  </a:lnTo>
                  <a:lnTo>
                    <a:pt x="199590" y="69186"/>
                  </a:lnTo>
                  <a:lnTo>
                    <a:pt x="233233" y="78898"/>
                  </a:lnTo>
                  <a:lnTo>
                    <a:pt x="258247" y="86415"/>
                  </a:lnTo>
                  <a:lnTo>
                    <a:pt x="276581" y="92457"/>
                  </a:lnTo>
                  <a:lnTo>
                    <a:pt x="288644" y="96623"/>
                  </a:lnTo>
                  <a:lnTo>
                    <a:pt x="294518" y="99181"/>
                  </a:lnTo>
                  <a:lnTo>
                    <a:pt x="296766" y="101256"/>
                  </a:lnTo>
                  <a:lnTo>
                    <a:pt x="297163" y="103434"/>
                  </a:lnTo>
                  <a:lnTo>
                    <a:pt x="296235" y="105396"/>
                  </a:lnTo>
                  <a:lnTo>
                    <a:pt x="292036" y="107234"/>
                  </a:lnTo>
                  <a:lnTo>
                    <a:pt x="283674" y="109544"/>
                  </a:lnTo>
                  <a:lnTo>
                    <a:pt x="271082" y="113449"/>
                  </a:lnTo>
                  <a:lnTo>
                    <a:pt x="250515" y="120389"/>
                  </a:lnTo>
                  <a:lnTo>
                    <a:pt x="224060" y="130079"/>
                  </a:lnTo>
                  <a:lnTo>
                    <a:pt x="195047" y="142398"/>
                  </a:lnTo>
                  <a:lnTo>
                    <a:pt x="162299" y="158426"/>
                  </a:lnTo>
                  <a:lnTo>
                    <a:pt x="126705" y="175709"/>
                  </a:lnTo>
                  <a:lnTo>
                    <a:pt x="89238" y="193752"/>
                  </a:lnTo>
                  <a:lnTo>
                    <a:pt x="52440" y="212100"/>
                  </a:lnTo>
                  <a:lnTo>
                    <a:pt x="20430" y="228142"/>
                  </a:lnTo>
                  <a:lnTo>
                    <a:pt x="0" y="2370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02"/>
            <p:cNvSpPr/>
            <p:nvPr/>
          </p:nvSpPr>
          <p:spPr>
            <a:xfrm>
              <a:off x="4149378" y="3979333"/>
              <a:ext cx="2180813" cy="1651001"/>
            </a:xfrm>
            <a:custGeom>
              <a:avLst/>
              <a:gdLst/>
              <a:ahLst/>
              <a:cxnLst/>
              <a:rect l="0" t="0" r="0" b="0"/>
              <a:pathLst>
                <a:path w="2180813" h="1651001">
                  <a:moveTo>
                    <a:pt x="1760355" y="0"/>
                  </a:moveTo>
                  <a:lnTo>
                    <a:pt x="1753281" y="0"/>
                  </a:lnTo>
                  <a:lnTo>
                    <a:pt x="1721685" y="0"/>
                  </a:lnTo>
                  <a:lnTo>
                    <a:pt x="1684832" y="0"/>
                  </a:lnTo>
                  <a:lnTo>
                    <a:pt x="1647620" y="0"/>
                  </a:lnTo>
                  <a:lnTo>
                    <a:pt x="1610607" y="4"/>
                  </a:lnTo>
                  <a:lnTo>
                    <a:pt x="1573221" y="156"/>
                  </a:lnTo>
                  <a:lnTo>
                    <a:pt x="1536399" y="1148"/>
                  </a:lnTo>
                  <a:lnTo>
                    <a:pt x="1501006" y="3312"/>
                  </a:lnTo>
                  <a:lnTo>
                    <a:pt x="1465864" y="6294"/>
                  </a:lnTo>
                  <a:lnTo>
                    <a:pt x="1430736" y="9736"/>
                  </a:lnTo>
                  <a:lnTo>
                    <a:pt x="1395915" y="12606"/>
                  </a:lnTo>
                  <a:lnTo>
                    <a:pt x="1360733" y="14679"/>
                  </a:lnTo>
                  <a:lnTo>
                    <a:pt x="1324956" y="16932"/>
                  </a:lnTo>
                  <a:lnTo>
                    <a:pt x="1288733" y="20122"/>
                  </a:lnTo>
                  <a:lnTo>
                    <a:pt x="1253442" y="23827"/>
                  </a:lnTo>
                  <a:lnTo>
                    <a:pt x="1218932" y="27810"/>
                  </a:lnTo>
                  <a:lnTo>
                    <a:pt x="1184802" y="32268"/>
                  </a:lnTo>
                  <a:lnTo>
                    <a:pt x="1150819" y="37825"/>
                  </a:lnTo>
                  <a:lnTo>
                    <a:pt x="1116541" y="44482"/>
                  </a:lnTo>
                  <a:lnTo>
                    <a:pt x="1081269" y="51924"/>
                  </a:lnTo>
                  <a:lnTo>
                    <a:pt x="1044927" y="59851"/>
                  </a:lnTo>
                  <a:lnTo>
                    <a:pt x="1007850" y="68403"/>
                  </a:lnTo>
                  <a:lnTo>
                    <a:pt x="970642" y="78111"/>
                  </a:lnTo>
                  <a:lnTo>
                    <a:pt x="933845" y="88982"/>
                  </a:lnTo>
                  <a:lnTo>
                    <a:pt x="896960" y="100992"/>
                  </a:lnTo>
                  <a:lnTo>
                    <a:pt x="859681" y="114156"/>
                  </a:lnTo>
                  <a:lnTo>
                    <a:pt x="821729" y="127650"/>
                  </a:lnTo>
                  <a:lnTo>
                    <a:pt x="782885" y="141333"/>
                  </a:lnTo>
                  <a:lnTo>
                    <a:pt x="743848" y="155829"/>
                  </a:lnTo>
                  <a:lnTo>
                    <a:pt x="704704" y="171583"/>
                  </a:lnTo>
                  <a:lnTo>
                    <a:pt x="665152" y="189004"/>
                  </a:lnTo>
                  <a:lnTo>
                    <a:pt x="625737" y="207566"/>
                  </a:lnTo>
                  <a:lnTo>
                    <a:pt x="586759" y="226453"/>
                  </a:lnTo>
                  <a:lnTo>
                    <a:pt x="548490" y="245878"/>
                  </a:lnTo>
                  <a:lnTo>
                    <a:pt x="511489" y="265952"/>
                  </a:lnTo>
                  <a:lnTo>
                    <a:pt x="475694" y="286841"/>
                  </a:lnTo>
                  <a:lnTo>
                    <a:pt x="440741" y="309053"/>
                  </a:lnTo>
                  <a:lnTo>
                    <a:pt x="406267" y="332531"/>
                  </a:lnTo>
                  <a:lnTo>
                    <a:pt x="371134" y="358027"/>
                  </a:lnTo>
                  <a:lnTo>
                    <a:pt x="334734" y="385528"/>
                  </a:lnTo>
                  <a:lnTo>
                    <a:pt x="297473" y="414922"/>
                  </a:lnTo>
                  <a:lnTo>
                    <a:pt x="258765" y="448487"/>
                  </a:lnTo>
                  <a:lnTo>
                    <a:pt x="219772" y="485425"/>
                  </a:lnTo>
                  <a:lnTo>
                    <a:pt x="182082" y="523824"/>
                  </a:lnTo>
                  <a:lnTo>
                    <a:pt x="146261" y="562728"/>
                  </a:lnTo>
                  <a:lnTo>
                    <a:pt x="113236" y="602107"/>
                  </a:lnTo>
                  <a:lnTo>
                    <a:pt x="83788" y="641540"/>
                  </a:lnTo>
                  <a:lnTo>
                    <a:pt x="57648" y="680836"/>
                  </a:lnTo>
                  <a:lnTo>
                    <a:pt x="35879" y="718539"/>
                  </a:lnTo>
                  <a:lnTo>
                    <a:pt x="19699" y="753360"/>
                  </a:lnTo>
                  <a:lnTo>
                    <a:pt x="8235" y="786184"/>
                  </a:lnTo>
                  <a:lnTo>
                    <a:pt x="1610" y="818250"/>
                  </a:lnTo>
                  <a:lnTo>
                    <a:pt x="0" y="851211"/>
                  </a:lnTo>
                  <a:lnTo>
                    <a:pt x="3233" y="883965"/>
                  </a:lnTo>
                  <a:lnTo>
                    <a:pt x="12899" y="917935"/>
                  </a:lnTo>
                  <a:lnTo>
                    <a:pt x="29503" y="953512"/>
                  </a:lnTo>
                  <a:lnTo>
                    <a:pt x="51647" y="989324"/>
                  </a:lnTo>
                  <a:lnTo>
                    <a:pt x="78978" y="1024751"/>
                  </a:lnTo>
                  <a:lnTo>
                    <a:pt x="110963" y="1059070"/>
                  </a:lnTo>
                  <a:lnTo>
                    <a:pt x="145592" y="1091360"/>
                  </a:lnTo>
                  <a:lnTo>
                    <a:pt x="182272" y="1121803"/>
                  </a:lnTo>
                  <a:lnTo>
                    <a:pt x="220703" y="1151369"/>
                  </a:lnTo>
                  <a:lnTo>
                    <a:pt x="259738" y="1180127"/>
                  </a:lnTo>
                  <a:lnTo>
                    <a:pt x="297818" y="1206131"/>
                  </a:lnTo>
                  <a:lnTo>
                    <a:pt x="334483" y="1228926"/>
                  </a:lnTo>
                  <a:lnTo>
                    <a:pt x="370357" y="1249260"/>
                  </a:lnTo>
                  <a:lnTo>
                    <a:pt x="406504" y="1268043"/>
                  </a:lnTo>
                  <a:lnTo>
                    <a:pt x="443267" y="1285922"/>
                  </a:lnTo>
                  <a:lnTo>
                    <a:pt x="479103" y="1302531"/>
                  </a:lnTo>
                  <a:lnTo>
                    <a:pt x="512630" y="1317131"/>
                  </a:lnTo>
                  <a:lnTo>
                    <a:pt x="544751" y="1329856"/>
                  </a:lnTo>
                  <a:lnTo>
                    <a:pt x="575844" y="1340675"/>
                  </a:lnTo>
                  <a:lnTo>
                    <a:pt x="606029" y="1349771"/>
                  </a:lnTo>
                  <a:lnTo>
                    <a:pt x="635846" y="1357910"/>
                  </a:lnTo>
                  <a:lnTo>
                    <a:pt x="666051" y="1366054"/>
                  </a:lnTo>
                  <a:lnTo>
                    <a:pt x="696555" y="1374258"/>
                  </a:lnTo>
                  <a:lnTo>
                    <a:pt x="727107" y="1382018"/>
                  </a:lnTo>
                  <a:lnTo>
                    <a:pt x="758130" y="1389147"/>
                  </a:lnTo>
                  <a:lnTo>
                    <a:pt x="789919" y="1395736"/>
                  </a:lnTo>
                  <a:lnTo>
                    <a:pt x="822430" y="1401942"/>
                  </a:lnTo>
                  <a:lnTo>
                    <a:pt x="855473" y="1407908"/>
                  </a:lnTo>
                  <a:lnTo>
                    <a:pt x="888864" y="1413730"/>
                  </a:lnTo>
                  <a:lnTo>
                    <a:pt x="922464" y="1419471"/>
                  </a:lnTo>
                  <a:lnTo>
                    <a:pt x="956186" y="1425167"/>
                  </a:lnTo>
                  <a:lnTo>
                    <a:pt x="989974" y="1430838"/>
                  </a:lnTo>
                  <a:lnTo>
                    <a:pt x="1023803" y="1436496"/>
                  </a:lnTo>
                  <a:lnTo>
                    <a:pt x="1057796" y="1442148"/>
                  </a:lnTo>
                  <a:lnTo>
                    <a:pt x="1092463" y="1447795"/>
                  </a:lnTo>
                  <a:lnTo>
                    <a:pt x="1128342" y="1453443"/>
                  </a:lnTo>
                  <a:lnTo>
                    <a:pt x="1165294" y="1459089"/>
                  </a:lnTo>
                  <a:lnTo>
                    <a:pt x="1202520" y="1464733"/>
                  </a:lnTo>
                  <a:lnTo>
                    <a:pt x="1239513" y="1470375"/>
                  </a:lnTo>
                  <a:lnTo>
                    <a:pt x="1276555" y="1475872"/>
                  </a:lnTo>
                  <a:lnTo>
                    <a:pt x="1313501" y="1480714"/>
                  </a:lnTo>
                  <a:lnTo>
                    <a:pt x="1350183" y="1484704"/>
                  </a:lnTo>
                  <a:lnTo>
                    <a:pt x="1386989" y="1488365"/>
                  </a:lnTo>
                  <a:lnTo>
                    <a:pt x="1423781" y="1491711"/>
                  </a:lnTo>
                  <a:lnTo>
                    <a:pt x="1460372" y="1494670"/>
                  </a:lnTo>
                  <a:lnTo>
                    <a:pt x="1497271" y="1497685"/>
                  </a:lnTo>
                  <a:lnTo>
                    <a:pt x="1534825" y="1500650"/>
                  </a:lnTo>
                  <a:lnTo>
                    <a:pt x="1572684" y="1503392"/>
                  </a:lnTo>
                  <a:lnTo>
                    <a:pt x="1610158" y="1506287"/>
                  </a:lnTo>
                  <a:lnTo>
                    <a:pt x="1647346" y="1509178"/>
                  </a:lnTo>
                  <a:lnTo>
                    <a:pt x="1684504" y="1511519"/>
                  </a:lnTo>
                  <a:lnTo>
                    <a:pt x="1721200" y="1513144"/>
                  </a:lnTo>
                  <a:lnTo>
                    <a:pt x="1757134" y="1514170"/>
                  </a:lnTo>
                  <a:lnTo>
                    <a:pt x="1792349" y="1514774"/>
                  </a:lnTo>
                  <a:lnTo>
                    <a:pt x="1826891" y="1514973"/>
                  </a:lnTo>
                  <a:lnTo>
                    <a:pt x="1860419" y="1514362"/>
                  </a:lnTo>
                  <a:lnTo>
                    <a:pt x="1892575" y="1512804"/>
                  </a:lnTo>
                  <a:lnTo>
                    <a:pt x="1925035" y="1510616"/>
                  </a:lnTo>
                  <a:lnTo>
                    <a:pt x="1959520" y="1507692"/>
                  </a:lnTo>
                  <a:lnTo>
                    <a:pt x="1994720" y="1504175"/>
                  </a:lnTo>
                  <a:lnTo>
                    <a:pt x="2030015" y="1500247"/>
                  </a:lnTo>
                  <a:lnTo>
                    <a:pt x="2064790" y="1496257"/>
                  </a:lnTo>
                  <a:lnTo>
                    <a:pt x="2098137" y="1492173"/>
                  </a:lnTo>
                  <a:lnTo>
                    <a:pt x="2127149" y="1488001"/>
                  </a:lnTo>
                  <a:lnTo>
                    <a:pt x="2147230" y="1484972"/>
                  </a:lnTo>
                  <a:lnTo>
                    <a:pt x="2159254" y="1482801"/>
                  </a:lnTo>
                  <a:lnTo>
                    <a:pt x="2166066" y="1480924"/>
                  </a:lnTo>
                  <a:lnTo>
                    <a:pt x="2169751" y="1479145"/>
                  </a:lnTo>
                  <a:lnTo>
                    <a:pt x="2171384" y="1477587"/>
                  </a:lnTo>
                  <a:lnTo>
                    <a:pt x="2171221" y="1476172"/>
                  </a:lnTo>
                  <a:lnTo>
                    <a:pt x="2167740" y="1473028"/>
                  </a:lnTo>
                  <a:lnTo>
                    <a:pt x="2158078" y="1466159"/>
                  </a:lnTo>
                  <a:lnTo>
                    <a:pt x="2139916" y="1455307"/>
                  </a:lnTo>
                  <a:lnTo>
                    <a:pt x="2113178" y="1440732"/>
                  </a:lnTo>
                  <a:lnTo>
                    <a:pt x="2080857" y="1424631"/>
                  </a:lnTo>
                  <a:lnTo>
                    <a:pt x="2045507" y="1408068"/>
                  </a:lnTo>
                  <a:lnTo>
                    <a:pt x="2011944" y="1392933"/>
                  </a:lnTo>
                  <a:lnTo>
                    <a:pt x="1985650" y="1381943"/>
                  </a:lnTo>
                  <a:lnTo>
                    <a:pt x="1964984" y="1375448"/>
                  </a:lnTo>
                  <a:lnTo>
                    <a:pt x="1945079" y="1371040"/>
                  </a:lnTo>
                  <a:lnTo>
                    <a:pt x="1924700" y="1366441"/>
                  </a:lnTo>
                  <a:lnTo>
                    <a:pt x="1907848" y="1362256"/>
                  </a:lnTo>
                  <a:lnTo>
                    <a:pt x="1893968" y="1359069"/>
                  </a:lnTo>
                  <a:lnTo>
                    <a:pt x="1884224" y="1357661"/>
                  </a:lnTo>
                  <a:lnTo>
                    <a:pt x="1880382" y="1358233"/>
                  </a:lnTo>
                  <a:lnTo>
                    <a:pt x="1881597" y="1359722"/>
                  </a:lnTo>
                  <a:lnTo>
                    <a:pt x="1886630" y="1362007"/>
                  </a:lnTo>
                  <a:lnTo>
                    <a:pt x="1897285" y="1365733"/>
                  </a:lnTo>
                  <a:lnTo>
                    <a:pt x="1914681" y="1369699"/>
                  </a:lnTo>
                  <a:lnTo>
                    <a:pt x="1937393" y="1372741"/>
                  </a:lnTo>
                  <a:lnTo>
                    <a:pt x="1966355" y="1376860"/>
                  </a:lnTo>
                  <a:lnTo>
                    <a:pt x="1999897" y="1383152"/>
                  </a:lnTo>
                  <a:lnTo>
                    <a:pt x="2036511" y="1391414"/>
                  </a:lnTo>
                  <a:lnTo>
                    <a:pt x="2071014" y="1400073"/>
                  </a:lnTo>
                  <a:lnTo>
                    <a:pt x="2099146" y="1407828"/>
                  </a:lnTo>
                  <a:lnTo>
                    <a:pt x="2121935" y="1415265"/>
                  </a:lnTo>
                  <a:lnTo>
                    <a:pt x="2138896" y="1421306"/>
                  </a:lnTo>
                  <a:lnTo>
                    <a:pt x="2152348" y="1425634"/>
                  </a:lnTo>
                  <a:lnTo>
                    <a:pt x="2162444" y="1430006"/>
                  </a:lnTo>
                  <a:lnTo>
                    <a:pt x="2168708" y="1435574"/>
                  </a:lnTo>
                  <a:lnTo>
                    <a:pt x="2172542" y="1439998"/>
                  </a:lnTo>
                  <a:lnTo>
                    <a:pt x="2175788" y="1443121"/>
                  </a:lnTo>
                  <a:lnTo>
                    <a:pt x="2178995" y="1447090"/>
                  </a:lnTo>
                  <a:lnTo>
                    <a:pt x="2180812" y="1453051"/>
                  </a:lnTo>
                  <a:lnTo>
                    <a:pt x="2180764" y="1459185"/>
                  </a:lnTo>
                  <a:lnTo>
                    <a:pt x="2178688" y="1466918"/>
                  </a:lnTo>
                  <a:lnTo>
                    <a:pt x="2171721" y="1481098"/>
                  </a:lnTo>
                  <a:lnTo>
                    <a:pt x="2156594" y="1504658"/>
                  </a:lnTo>
                  <a:lnTo>
                    <a:pt x="2134197" y="1535834"/>
                  </a:lnTo>
                  <a:lnTo>
                    <a:pt x="2105813" y="1570302"/>
                  </a:lnTo>
                  <a:lnTo>
                    <a:pt x="2075082" y="1603601"/>
                  </a:lnTo>
                  <a:lnTo>
                    <a:pt x="2045450" y="1632207"/>
                  </a:lnTo>
                  <a:lnTo>
                    <a:pt x="2022822" y="16510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703"/>
          <p:cNvSpPr/>
          <p:nvPr/>
        </p:nvSpPr>
        <p:spPr>
          <a:xfrm>
            <a:off x="10572724" y="1634563"/>
            <a:ext cx="793539" cy="625874"/>
          </a:xfrm>
          <a:custGeom>
            <a:avLst/>
            <a:gdLst/>
            <a:ahLst/>
            <a:cxnLst/>
            <a:rect l="0" t="0" r="0" b="0"/>
            <a:pathLst>
              <a:path w="793539" h="625874">
                <a:moveTo>
                  <a:pt x="383144" y="67237"/>
                </a:moveTo>
                <a:lnTo>
                  <a:pt x="369758" y="69682"/>
                </a:lnTo>
                <a:lnTo>
                  <a:pt x="345746" y="82492"/>
                </a:lnTo>
                <a:lnTo>
                  <a:pt x="313000" y="102799"/>
                </a:lnTo>
                <a:lnTo>
                  <a:pt x="276051" y="126738"/>
                </a:lnTo>
                <a:lnTo>
                  <a:pt x="238228" y="153374"/>
                </a:lnTo>
                <a:lnTo>
                  <a:pt x="201201" y="182667"/>
                </a:lnTo>
                <a:lnTo>
                  <a:pt x="165340" y="214099"/>
                </a:lnTo>
                <a:lnTo>
                  <a:pt x="130737" y="247723"/>
                </a:lnTo>
                <a:lnTo>
                  <a:pt x="98413" y="283761"/>
                </a:lnTo>
                <a:lnTo>
                  <a:pt x="69489" y="321313"/>
                </a:lnTo>
                <a:lnTo>
                  <a:pt x="44645" y="359650"/>
                </a:lnTo>
                <a:lnTo>
                  <a:pt x="25063" y="398068"/>
                </a:lnTo>
                <a:lnTo>
                  <a:pt x="11399" y="435298"/>
                </a:lnTo>
                <a:lnTo>
                  <a:pt x="3256" y="469867"/>
                </a:lnTo>
                <a:lnTo>
                  <a:pt x="0" y="500081"/>
                </a:lnTo>
                <a:lnTo>
                  <a:pt x="2728" y="528228"/>
                </a:lnTo>
                <a:lnTo>
                  <a:pt x="11101" y="554781"/>
                </a:lnTo>
                <a:lnTo>
                  <a:pt x="25623" y="576929"/>
                </a:lnTo>
                <a:lnTo>
                  <a:pt x="49868" y="596342"/>
                </a:lnTo>
                <a:lnTo>
                  <a:pt x="81847" y="611836"/>
                </a:lnTo>
                <a:lnTo>
                  <a:pt x="117347" y="621708"/>
                </a:lnTo>
                <a:lnTo>
                  <a:pt x="153149" y="625873"/>
                </a:lnTo>
                <a:lnTo>
                  <a:pt x="189301" y="625191"/>
                </a:lnTo>
                <a:lnTo>
                  <a:pt x="226097" y="620759"/>
                </a:lnTo>
                <a:lnTo>
                  <a:pt x="263720" y="612571"/>
                </a:lnTo>
                <a:lnTo>
                  <a:pt x="300890" y="601040"/>
                </a:lnTo>
                <a:lnTo>
                  <a:pt x="335615" y="588194"/>
                </a:lnTo>
                <a:lnTo>
                  <a:pt x="368580" y="574975"/>
                </a:lnTo>
                <a:lnTo>
                  <a:pt x="400203" y="561127"/>
                </a:lnTo>
                <a:lnTo>
                  <a:pt x="430700" y="546406"/>
                </a:lnTo>
                <a:lnTo>
                  <a:pt x="460693" y="530543"/>
                </a:lnTo>
                <a:lnTo>
                  <a:pt x="490996" y="513082"/>
                </a:lnTo>
                <a:lnTo>
                  <a:pt x="521582" y="493957"/>
                </a:lnTo>
                <a:lnTo>
                  <a:pt x="553198" y="472556"/>
                </a:lnTo>
                <a:lnTo>
                  <a:pt x="586858" y="447289"/>
                </a:lnTo>
                <a:lnTo>
                  <a:pt x="621346" y="417826"/>
                </a:lnTo>
                <a:lnTo>
                  <a:pt x="655234" y="385609"/>
                </a:lnTo>
                <a:lnTo>
                  <a:pt x="688179" y="351429"/>
                </a:lnTo>
                <a:lnTo>
                  <a:pt x="720128" y="315031"/>
                </a:lnTo>
                <a:lnTo>
                  <a:pt x="748341" y="278367"/>
                </a:lnTo>
                <a:lnTo>
                  <a:pt x="770525" y="242724"/>
                </a:lnTo>
                <a:lnTo>
                  <a:pt x="785924" y="206791"/>
                </a:lnTo>
                <a:lnTo>
                  <a:pt x="793538" y="170662"/>
                </a:lnTo>
                <a:lnTo>
                  <a:pt x="791944" y="135134"/>
                </a:lnTo>
                <a:lnTo>
                  <a:pt x="782859" y="104185"/>
                </a:lnTo>
                <a:lnTo>
                  <a:pt x="767799" y="79083"/>
                </a:lnTo>
                <a:lnTo>
                  <a:pt x="745754" y="57197"/>
                </a:lnTo>
                <a:lnTo>
                  <a:pt x="719567" y="38886"/>
                </a:lnTo>
                <a:lnTo>
                  <a:pt x="690530" y="24152"/>
                </a:lnTo>
                <a:lnTo>
                  <a:pt x="660783" y="12759"/>
                </a:lnTo>
                <a:lnTo>
                  <a:pt x="631956" y="5228"/>
                </a:lnTo>
                <a:lnTo>
                  <a:pt x="603131" y="1390"/>
                </a:lnTo>
                <a:lnTo>
                  <a:pt x="574011" y="0"/>
                </a:lnTo>
                <a:lnTo>
                  <a:pt x="544311" y="350"/>
                </a:lnTo>
                <a:lnTo>
                  <a:pt x="513939" y="2669"/>
                </a:lnTo>
                <a:lnTo>
                  <a:pt x="483414" y="7489"/>
                </a:lnTo>
                <a:lnTo>
                  <a:pt x="452699" y="15188"/>
                </a:lnTo>
                <a:lnTo>
                  <a:pt x="421682" y="25786"/>
                </a:lnTo>
                <a:lnTo>
                  <a:pt x="390916" y="38867"/>
                </a:lnTo>
                <a:lnTo>
                  <a:pt x="360773" y="54235"/>
                </a:lnTo>
                <a:lnTo>
                  <a:pt x="330879" y="71877"/>
                </a:lnTo>
                <a:lnTo>
                  <a:pt x="299197" y="92942"/>
                </a:lnTo>
                <a:lnTo>
                  <a:pt x="264896" y="119639"/>
                </a:lnTo>
                <a:lnTo>
                  <a:pt x="231033" y="149303"/>
                </a:lnTo>
                <a:lnTo>
                  <a:pt x="200973" y="178842"/>
                </a:lnTo>
                <a:lnTo>
                  <a:pt x="179943" y="202704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SMARTInkShape-Group152"/>
          <p:cNvGrpSpPr/>
          <p:nvPr/>
        </p:nvGrpSpPr>
        <p:grpSpPr>
          <a:xfrm>
            <a:off x="9914467" y="1549400"/>
            <a:ext cx="1312334" cy="707068"/>
            <a:chOff x="9914467" y="1549400"/>
            <a:chExt cx="1312334" cy="707068"/>
          </a:xfrm>
        </p:grpSpPr>
        <p:sp>
          <p:nvSpPr>
            <p:cNvPr id="219" name="SMARTInkShape-704"/>
            <p:cNvSpPr/>
            <p:nvPr/>
          </p:nvSpPr>
          <p:spPr>
            <a:xfrm>
              <a:off x="10701866" y="2065867"/>
              <a:ext cx="143935" cy="190601"/>
            </a:xfrm>
            <a:custGeom>
              <a:avLst/>
              <a:gdLst/>
              <a:ahLst/>
              <a:cxnLst/>
              <a:rect l="0" t="0" r="0" b="0"/>
              <a:pathLst>
                <a:path w="143935" h="190601">
                  <a:moveTo>
                    <a:pt x="0" y="0"/>
                  </a:moveTo>
                  <a:lnTo>
                    <a:pt x="2667" y="13379"/>
                  </a:lnTo>
                  <a:lnTo>
                    <a:pt x="16580" y="37234"/>
                  </a:lnTo>
                  <a:lnTo>
                    <a:pt x="38260" y="69498"/>
                  </a:lnTo>
                  <a:lnTo>
                    <a:pt x="64108" y="105352"/>
                  </a:lnTo>
                  <a:lnTo>
                    <a:pt x="88599" y="137268"/>
                  </a:lnTo>
                  <a:lnTo>
                    <a:pt x="106290" y="158697"/>
                  </a:lnTo>
                  <a:lnTo>
                    <a:pt x="117512" y="171263"/>
                  </a:lnTo>
                  <a:lnTo>
                    <a:pt x="124700" y="179133"/>
                  </a:lnTo>
                  <a:lnTo>
                    <a:pt x="130080" y="184925"/>
                  </a:lnTo>
                  <a:lnTo>
                    <a:pt x="134390" y="188729"/>
                  </a:lnTo>
                  <a:lnTo>
                    <a:pt x="137516" y="190600"/>
                  </a:lnTo>
                  <a:lnTo>
                    <a:pt x="139716" y="190502"/>
                  </a:lnTo>
                  <a:lnTo>
                    <a:pt x="141492" y="188298"/>
                  </a:lnTo>
                  <a:lnTo>
                    <a:pt x="142884" y="182187"/>
                  </a:lnTo>
                  <a:lnTo>
                    <a:pt x="143934" y="1693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05"/>
            <p:cNvSpPr/>
            <p:nvPr/>
          </p:nvSpPr>
          <p:spPr>
            <a:xfrm>
              <a:off x="10651068" y="2014038"/>
              <a:ext cx="170893" cy="128030"/>
            </a:xfrm>
            <a:custGeom>
              <a:avLst/>
              <a:gdLst/>
              <a:ahLst/>
              <a:cxnLst/>
              <a:rect l="0" t="0" r="0" b="0"/>
              <a:pathLst>
                <a:path w="170893" h="128030">
                  <a:moveTo>
                    <a:pt x="0" y="43362"/>
                  </a:moveTo>
                  <a:lnTo>
                    <a:pt x="5117" y="42917"/>
                  </a:lnTo>
                  <a:lnTo>
                    <a:pt x="7165" y="40811"/>
                  </a:lnTo>
                  <a:lnTo>
                    <a:pt x="9202" y="37400"/>
                  </a:lnTo>
                  <a:lnTo>
                    <a:pt x="11489" y="33116"/>
                  </a:lnTo>
                  <a:lnTo>
                    <a:pt x="14182" y="28271"/>
                  </a:lnTo>
                  <a:lnTo>
                    <a:pt x="18484" y="23193"/>
                  </a:lnTo>
                  <a:lnTo>
                    <a:pt x="28694" y="17439"/>
                  </a:lnTo>
                  <a:lnTo>
                    <a:pt x="47693" y="10411"/>
                  </a:lnTo>
                  <a:lnTo>
                    <a:pt x="71358" y="3661"/>
                  </a:lnTo>
                  <a:lnTo>
                    <a:pt x="98577" y="0"/>
                  </a:lnTo>
                  <a:lnTo>
                    <a:pt x="125156" y="52"/>
                  </a:lnTo>
                  <a:lnTo>
                    <a:pt x="144521" y="3231"/>
                  </a:lnTo>
                  <a:lnTo>
                    <a:pt x="158009" y="11362"/>
                  </a:lnTo>
                  <a:lnTo>
                    <a:pt x="166771" y="22705"/>
                  </a:lnTo>
                  <a:lnTo>
                    <a:pt x="170892" y="35132"/>
                  </a:lnTo>
                  <a:lnTo>
                    <a:pt x="168960" y="52209"/>
                  </a:lnTo>
                  <a:lnTo>
                    <a:pt x="161967" y="72487"/>
                  </a:lnTo>
                  <a:lnTo>
                    <a:pt x="151740" y="90432"/>
                  </a:lnTo>
                  <a:lnTo>
                    <a:pt x="138628" y="105361"/>
                  </a:lnTo>
                  <a:lnTo>
                    <a:pt x="125649" y="116993"/>
                  </a:lnTo>
                  <a:lnTo>
                    <a:pt x="113309" y="124672"/>
                  </a:lnTo>
                  <a:lnTo>
                    <a:pt x="101599" y="12802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06"/>
            <p:cNvSpPr/>
            <p:nvPr/>
          </p:nvSpPr>
          <p:spPr>
            <a:xfrm>
              <a:off x="10922000" y="1989667"/>
              <a:ext cx="50801" cy="33867"/>
            </a:xfrm>
            <a:custGeom>
              <a:avLst/>
              <a:gdLst/>
              <a:ahLst/>
              <a:cxnLst/>
              <a:rect l="0" t="0" r="0" b="0"/>
              <a:pathLst>
                <a:path w="50801" h="33867">
                  <a:moveTo>
                    <a:pt x="0" y="33866"/>
                  </a:moveTo>
                  <a:lnTo>
                    <a:pt x="3466" y="33533"/>
                  </a:lnTo>
                  <a:lnTo>
                    <a:pt x="5169" y="32417"/>
                  </a:lnTo>
                  <a:lnTo>
                    <a:pt x="7052" y="30457"/>
                  </a:lnTo>
                  <a:lnTo>
                    <a:pt x="12297" y="26193"/>
                  </a:lnTo>
                  <a:lnTo>
                    <a:pt x="21239" y="19927"/>
                  </a:lnTo>
                  <a:lnTo>
                    <a:pt x="30594" y="13759"/>
                  </a:lnTo>
                  <a:lnTo>
                    <a:pt x="40232" y="7467"/>
                  </a:lnTo>
                  <a:lnTo>
                    <a:pt x="508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07"/>
            <p:cNvSpPr/>
            <p:nvPr/>
          </p:nvSpPr>
          <p:spPr>
            <a:xfrm>
              <a:off x="10896600" y="1921933"/>
              <a:ext cx="59269" cy="42335"/>
            </a:xfrm>
            <a:custGeom>
              <a:avLst/>
              <a:gdLst/>
              <a:ahLst/>
              <a:cxnLst/>
              <a:rect l="0" t="0" r="0" b="0"/>
              <a:pathLst>
                <a:path w="59269" h="42335">
                  <a:moveTo>
                    <a:pt x="0" y="42334"/>
                  </a:moveTo>
                  <a:lnTo>
                    <a:pt x="333" y="38867"/>
                  </a:lnTo>
                  <a:lnTo>
                    <a:pt x="1481" y="37147"/>
                  </a:lnTo>
                  <a:lnTo>
                    <a:pt x="4551" y="34669"/>
                  </a:lnTo>
                  <a:lnTo>
                    <a:pt x="10982" y="29730"/>
                  </a:lnTo>
                  <a:lnTo>
                    <a:pt x="20207" y="23092"/>
                  </a:lnTo>
                  <a:lnTo>
                    <a:pt x="34823" y="13766"/>
                  </a:lnTo>
                  <a:lnTo>
                    <a:pt x="59268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08"/>
            <p:cNvSpPr/>
            <p:nvPr/>
          </p:nvSpPr>
          <p:spPr>
            <a:xfrm>
              <a:off x="10574868" y="1634067"/>
              <a:ext cx="110067" cy="156937"/>
            </a:xfrm>
            <a:custGeom>
              <a:avLst/>
              <a:gdLst/>
              <a:ahLst/>
              <a:cxnLst/>
              <a:rect l="0" t="0" r="0" b="0"/>
              <a:pathLst>
                <a:path w="110067" h="156937">
                  <a:moveTo>
                    <a:pt x="0" y="0"/>
                  </a:moveTo>
                  <a:lnTo>
                    <a:pt x="4390" y="12414"/>
                  </a:lnTo>
                  <a:lnTo>
                    <a:pt x="19524" y="41519"/>
                  </a:lnTo>
                  <a:lnTo>
                    <a:pt x="39343" y="76445"/>
                  </a:lnTo>
                  <a:lnTo>
                    <a:pt x="58690" y="108627"/>
                  </a:lnTo>
                  <a:lnTo>
                    <a:pt x="73767" y="131644"/>
                  </a:lnTo>
                  <a:lnTo>
                    <a:pt x="83906" y="145337"/>
                  </a:lnTo>
                  <a:lnTo>
                    <a:pt x="90348" y="152624"/>
                  </a:lnTo>
                  <a:lnTo>
                    <a:pt x="94391" y="155980"/>
                  </a:lnTo>
                  <a:lnTo>
                    <a:pt x="96981" y="156936"/>
                  </a:lnTo>
                  <a:lnTo>
                    <a:pt x="99386" y="156264"/>
                  </a:lnTo>
                  <a:lnTo>
                    <a:pt x="102990" y="152669"/>
                  </a:lnTo>
                  <a:lnTo>
                    <a:pt x="110066" y="1439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09"/>
            <p:cNvSpPr/>
            <p:nvPr/>
          </p:nvSpPr>
          <p:spPr>
            <a:xfrm>
              <a:off x="10669986" y="1549400"/>
              <a:ext cx="174330" cy="161590"/>
            </a:xfrm>
            <a:custGeom>
              <a:avLst/>
              <a:gdLst/>
              <a:ahLst/>
              <a:cxnLst/>
              <a:rect l="0" t="0" r="0" b="0"/>
              <a:pathLst>
                <a:path w="174330" h="161590">
                  <a:moveTo>
                    <a:pt x="6481" y="0"/>
                  </a:moveTo>
                  <a:lnTo>
                    <a:pt x="1366" y="2438"/>
                  </a:lnTo>
                  <a:lnTo>
                    <a:pt x="0" y="18243"/>
                  </a:lnTo>
                  <a:lnTo>
                    <a:pt x="1364" y="39688"/>
                  </a:lnTo>
                  <a:lnTo>
                    <a:pt x="7969" y="64959"/>
                  </a:lnTo>
                  <a:lnTo>
                    <a:pt x="21698" y="94147"/>
                  </a:lnTo>
                  <a:lnTo>
                    <a:pt x="38931" y="120878"/>
                  </a:lnTo>
                  <a:lnTo>
                    <a:pt x="55595" y="140359"/>
                  </a:lnTo>
                  <a:lnTo>
                    <a:pt x="72078" y="153027"/>
                  </a:lnTo>
                  <a:lnTo>
                    <a:pt x="88680" y="159913"/>
                  </a:lnTo>
                  <a:lnTo>
                    <a:pt x="104852" y="161589"/>
                  </a:lnTo>
                  <a:lnTo>
                    <a:pt x="122222" y="156939"/>
                  </a:lnTo>
                  <a:lnTo>
                    <a:pt x="140729" y="146616"/>
                  </a:lnTo>
                  <a:lnTo>
                    <a:pt x="156131" y="132379"/>
                  </a:lnTo>
                  <a:lnTo>
                    <a:pt x="167777" y="115577"/>
                  </a:lnTo>
                  <a:lnTo>
                    <a:pt x="173586" y="100277"/>
                  </a:lnTo>
                  <a:lnTo>
                    <a:pt x="174329" y="86243"/>
                  </a:lnTo>
                  <a:lnTo>
                    <a:pt x="172330" y="76019"/>
                  </a:lnTo>
                  <a:lnTo>
                    <a:pt x="166314" y="69155"/>
                  </a:lnTo>
                  <a:lnTo>
                    <a:pt x="155365" y="65427"/>
                  </a:lnTo>
                  <a:lnTo>
                    <a:pt x="141528" y="65993"/>
                  </a:lnTo>
                  <a:lnTo>
                    <a:pt x="126394" y="72342"/>
                  </a:lnTo>
                  <a:lnTo>
                    <a:pt x="112195" y="83208"/>
                  </a:lnTo>
                  <a:lnTo>
                    <a:pt x="101567" y="94111"/>
                  </a:lnTo>
                  <a:lnTo>
                    <a:pt x="95038" y="102793"/>
                  </a:lnTo>
                  <a:lnTo>
                    <a:pt x="91884" y="110710"/>
                  </a:lnTo>
                  <a:lnTo>
                    <a:pt x="91213" y="118808"/>
                  </a:lnTo>
                  <a:lnTo>
                    <a:pt x="92675" y="125709"/>
                  </a:lnTo>
                  <a:lnTo>
                    <a:pt x="96839" y="131585"/>
                  </a:lnTo>
                  <a:lnTo>
                    <a:pt x="103516" y="136664"/>
                  </a:lnTo>
                  <a:lnTo>
                    <a:pt x="114670" y="140815"/>
                  </a:lnTo>
                  <a:lnTo>
                    <a:pt x="133482" y="1439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10"/>
            <p:cNvSpPr/>
            <p:nvPr/>
          </p:nvSpPr>
          <p:spPr>
            <a:xfrm>
              <a:off x="10371667" y="1786467"/>
              <a:ext cx="101600" cy="42334"/>
            </a:xfrm>
            <a:custGeom>
              <a:avLst/>
              <a:gdLst/>
              <a:ahLst/>
              <a:cxnLst/>
              <a:rect l="0" t="0" r="0" b="0"/>
              <a:pathLst>
                <a:path w="101600" h="42334">
                  <a:moveTo>
                    <a:pt x="0" y="42333"/>
                  </a:moveTo>
                  <a:lnTo>
                    <a:pt x="474" y="38821"/>
                  </a:lnTo>
                  <a:lnTo>
                    <a:pt x="6645" y="35487"/>
                  </a:lnTo>
                  <a:lnTo>
                    <a:pt x="20199" y="30331"/>
                  </a:lnTo>
                  <a:lnTo>
                    <a:pt x="36758" y="24426"/>
                  </a:lnTo>
                  <a:lnTo>
                    <a:pt x="56410" y="17615"/>
                  </a:lnTo>
                  <a:lnTo>
                    <a:pt x="78651" y="9571"/>
                  </a:lnTo>
                  <a:lnTo>
                    <a:pt x="101599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11"/>
            <p:cNvSpPr/>
            <p:nvPr/>
          </p:nvSpPr>
          <p:spPr>
            <a:xfrm>
              <a:off x="10185400" y="1878125"/>
              <a:ext cx="109858" cy="153876"/>
            </a:xfrm>
            <a:custGeom>
              <a:avLst/>
              <a:gdLst/>
              <a:ahLst/>
              <a:cxnLst/>
              <a:rect l="0" t="0" r="0" b="0"/>
              <a:pathLst>
                <a:path w="109858" h="153876">
                  <a:moveTo>
                    <a:pt x="0" y="52275"/>
                  </a:moveTo>
                  <a:lnTo>
                    <a:pt x="1572" y="41809"/>
                  </a:lnTo>
                  <a:lnTo>
                    <a:pt x="8981" y="31234"/>
                  </a:lnTo>
                  <a:lnTo>
                    <a:pt x="19901" y="21910"/>
                  </a:lnTo>
                  <a:lnTo>
                    <a:pt x="35655" y="13253"/>
                  </a:lnTo>
                  <a:lnTo>
                    <a:pt x="54600" y="5282"/>
                  </a:lnTo>
                  <a:lnTo>
                    <a:pt x="71239" y="138"/>
                  </a:lnTo>
                  <a:lnTo>
                    <a:pt x="84922" y="0"/>
                  </a:lnTo>
                  <a:lnTo>
                    <a:pt x="97072" y="5359"/>
                  </a:lnTo>
                  <a:lnTo>
                    <a:pt x="105888" y="15329"/>
                  </a:lnTo>
                  <a:lnTo>
                    <a:pt x="109857" y="33420"/>
                  </a:lnTo>
                  <a:lnTo>
                    <a:pt x="106909" y="58727"/>
                  </a:lnTo>
                  <a:lnTo>
                    <a:pt x="96527" y="85788"/>
                  </a:lnTo>
                  <a:lnTo>
                    <a:pt x="79552" y="110832"/>
                  </a:lnTo>
                  <a:lnTo>
                    <a:pt x="60068" y="132014"/>
                  </a:lnTo>
                  <a:lnTo>
                    <a:pt x="40634" y="147229"/>
                  </a:lnTo>
                  <a:lnTo>
                    <a:pt x="25400" y="15387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12"/>
            <p:cNvSpPr/>
            <p:nvPr/>
          </p:nvSpPr>
          <p:spPr>
            <a:xfrm>
              <a:off x="10024534" y="1820333"/>
              <a:ext cx="169335" cy="283023"/>
            </a:xfrm>
            <a:custGeom>
              <a:avLst/>
              <a:gdLst/>
              <a:ahLst/>
              <a:cxnLst/>
              <a:rect l="0" t="0" r="0" b="0"/>
              <a:pathLst>
                <a:path w="169335" h="283023">
                  <a:moveTo>
                    <a:pt x="0" y="0"/>
                  </a:moveTo>
                  <a:lnTo>
                    <a:pt x="880" y="4730"/>
                  </a:lnTo>
                  <a:lnTo>
                    <a:pt x="4879" y="14724"/>
                  </a:lnTo>
                  <a:lnTo>
                    <a:pt x="13610" y="35385"/>
                  </a:lnTo>
                  <a:lnTo>
                    <a:pt x="26556" y="63521"/>
                  </a:lnTo>
                  <a:lnTo>
                    <a:pt x="41546" y="95383"/>
                  </a:lnTo>
                  <a:lnTo>
                    <a:pt x="57517" y="128979"/>
                  </a:lnTo>
                  <a:lnTo>
                    <a:pt x="75163" y="163970"/>
                  </a:lnTo>
                  <a:lnTo>
                    <a:pt x="94051" y="198729"/>
                  </a:lnTo>
                  <a:lnTo>
                    <a:pt x="111905" y="229262"/>
                  </a:lnTo>
                  <a:lnTo>
                    <a:pt x="127640" y="252963"/>
                  </a:lnTo>
                  <a:lnTo>
                    <a:pt x="139253" y="268224"/>
                  </a:lnTo>
                  <a:lnTo>
                    <a:pt x="147132" y="276832"/>
                  </a:lnTo>
                  <a:lnTo>
                    <a:pt x="153648" y="281900"/>
                  </a:lnTo>
                  <a:lnTo>
                    <a:pt x="160265" y="283022"/>
                  </a:lnTo>
                  <a:lnTo>
                    <a:pt x="169334" y="279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13"/>
            <p:cNvSpPr/>
            <p:nvPr/>
          </p:nvSpPr>
          <p:spPr>
            <a:xfrm>
              <a:off x="10193868" y="1921933"/>
              <a:ext cx="169333" cy="254001"/>
            </a:xfrm>
            <a:custGeom>
              <a:avLst/>
              <a:gdLst/>
              <a:ahLst/>
              <a:cxnLst/>
              <a:rect l="0" t="0" r="0" b="0"/>
              <a:pathLst>
                <a:path w="169333" h="254001">
                  <a:moveTo>
                    <a:pt x="0" y="0"/>
                  </a:moveTo>
                  <a:lnTo>
                    <a:pt x="13376" y="20721"/>
                  </a:lnTo>
                  <a:lnTo>
                    <a:pt x="30565" y="55549"/>
                  </a:lnTo>
                  <a:lnTo>
                    <a:pt x="51104" y="93397"/>
                  </a:lnTo>
                  <a:lnTo>
                    <a:pt x="74814" y="131597"/>
                  </a:lnTo>
                  <a:lnTo>
                    <a:pt x="102232" y="170499"/>
                  </a:lnTo>
                  <a:lnTo>
                    <a:pt x="130981" y="208048"/>
                  </a:lnTo>
                  <a:lnTo>
                    <a:pt x="156214" y="238890"/>
                  </a:lnTo>
                  <a:lnTo>
                    <a:pt x="169332" y="254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14"/>
            <p:cNvSpPr/>
            <p:nvPr/>
          </p:nvSpPr>
          <p:spPr>
            <a:xfrm>
              <a:off x="11008261" y="1786467"/>
              <a:ext cx="167740" cy="132724"/>
            </a:xfrm>
            <a:custGeom>
              <a:avLst/>
              <a:gdLst/>
              <a:ahLst/>
              <a:cxnLst/>
              <a:rect l="0" t="0" r="0" b="0"/>
              <a:pathLst>
                <a:path w="167740" h="132724">
                  <a:moveTo>
                    <a:pt x="6873" y="8466"/>
                  </a:moveTo>
                  <a:lnTo>
                    <a:pt x="1768" y="8898"/>
                  </a:lnTo>
                  <a:lnTo>
                    <a:pt x="237" y="10508"/>
                  </a:lnTo>
                  <a:lnTo>
                    <a:pt x="0" y="12232"/>
                  </a:lnTo>
                  <a:lnTo>
                    <a:pt x="611" y="13630"/>
                  </a:lnTo>
                  <a:lnTo>
                    <a:pt x="1731" y="14963"/>
                  </a:lnTo>
                  <a:lnTo>
                    <a:pt x="3253" y="17932"/>
                  </a:lnTo>
                  <a:lnTo>
                    <a:pt x="6882" y="26408"/>
                  </a:lnTo>
                  <a:lnTo>
                    <a:pt x="13578" y="44002"/>
                  </a:lnTo>
                  <a:lnTo>
                    <a:pt x="20607" y="69538"/>
                  </a:lnTo>
                  <a:lnTo>
                    <a:pt x="25948" y="94722"/>
                  </a:lnTo>
                  <a:lnTo>
                    <a:pt x="29572" y="111969"/>
                  </a:lnTo>
                  <a:lnTo>
                    <a:pt x="32770" y="122355"/>
                  </a:lnTo>
                  <a:lnTo>
                    <a:pt x="36969" y="128510"/>
                  </a:lnTo>
                  <a:lnTo>
                    <a:pt x="41503" y="131765"/>
                  </a:lnTo>
                  <a:lnTo>
                    <a:pt x="44757" y="132723"/>
                  </a:lnTo>
                  <a:lnTo>
                    <a:pt x="47183" y="131454"/>
                  </a:lnTo>
                  <a:lnTo>
                    <a:pt x="52374" y="123479"/>
                  </a:lnTo>
                  <a:lnTo>
                    <a:pt x="61756" y="107455"/>
                  </a:lnTo>
                  <a:lnTo>
                    <a:pt x="72660" y="90614"/>
                  </a:lnTo>
                  <a:lnTo>
                    <a:pt x="87350" y="71653"/>
                  </a:lnTo>
                  <a:lnTo>
                    <a:pt x="105355" y="50897"/>
                  </a:lnTo>
                  <a:lnTo>
                    <a:pt x="122629" y="33946"/>
                  </a:lnTo>
                  <a:lnTo>
                    <a:pt x="136755" y="22127"/>
                  </a:lnTo>
                  <a:lnTo>
                    <a:pt x="146022" y="14541"/>
                  </a:lnTo>
                  <a:lnTo>
                    <a:pt x="151673" y="9626"/>
                  </a:lnTo>
                  <a:lnTo>
                    <a:pt x="156167" y="5856"/>
                  </a:lnTo>
                  <a:lnTo>
                    <a:pt x="160834" y="2843"/>
                  </a:lnTo>
                  <a:lnTo>
                    <a:pt x="167739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715"/>
            <p:cNvSpPr/>
            <p:nvPr/>
          </p:nvSpPr>
          <p:spPr>
            <a:xfrm>
              <a:off x="10439400" y="1811867"/>
              <a:ext cx="101601" cy="59267"/>
            </a:xfrm>
            <a:custGeom>
              <a:avLst/>
              <a:gdLst/>
              <a:ahLst/>
              <a:cxnLst/>
              <a:rect l="0" t="0" r="0" b="0"/>
              <a:pathLst>
                <a:path w="101601" h="59267">
                  <a:moveTo>
                    <a:pt x="0" y="59266"/>
                  </a:moveTo>
                  <a:lnTo>
                    <a:pt x="8573" y="58924"/>
                  </a:lnTo>
                  <a:lnTo>
                    <a:pt x="12098" y="57487"/>
                  </a:lnTo>
                  <a:lnTo>
                    <a:pt x="15011" y="54726"/>
                  </a:lnTo>
                  <a:lnTo>
                    <a:pt x="23636" y="47764"/>
                  </a:lnTo>
                  <a:lnTo>
                    <a:pt x="40549" y="35862"/>
                  </a:lnTo>
                  <a:lnTo>
                    <a:pt x="66734" y="19332"/>
                  </a:lnTo>
                  <a:lnTo>
                    <a:pt x="1016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716"/>
            <p:cNvSpPr/>
            <p:nvPr/>
          </p:nvSpPr>
          <p:spPr>
            <a:xfrm>
              <a:off x="9914467" y="1905000"/>
              <a:ext cx="186268" cy="151459"/>
            </a:xfrm>
            <a:custGeom>
              <a:avLst/>
              <a:gdLst/>
              <a:ahLst/>
              <a:cxnLst/>
              <a:rect l="0" t="0" r="0" b="0"/>
              <a:pathLst>
                <a:path w="186268" h="151459">
                  <a:moveTo>
                    <a:pt x="0" y="0"/>
                  </a:moveTo>
                  <a:lnTo>
                    <a:pt x="334" y="8566"/>
                  </a:lnTo>
                  <a:lnTo>
                    <a:pt x="1436" y="11877"/>
                  </a:lnTo>
                  <a:lnTo>
                    <a:pt x="2897" y="13882"/>
                  </a:lnTo>
                  <a:lnTo>
                    <a:pt x="5354" y="18388"/>
                  </a:lnTo>
                  <a:lnTo>
                    <a:pt x="10062" y="31692"/>
                  </a:lnTo>
                  <a:lnTo>
                    <a:pt x="16064" y="55563"/>
                  </a:lnTo>
                  <a:lnTo>
                    <a:pt x="21412" y="81927"/>
                  </a:lnTo>
                  <a:lnTo>
                    <a:pt x="25151" y="102760"/>
                  </a:lnTo>
                  <a:lnTo>
                    <a:pt x="26709" y="122151"/>
                  </a:lnTo>
                  <a:lnTo>
                    <a:pt x="26551" y="140667"/>
                  </a:lnTo>
                  <a:lnTo>
                    <a:pt x="26562" y="151458"/>
                  </a:lnTo>
                  <a:lnTo>
                    <a:pt x="31341" y="150493"/>
                  </a:lnTo>
                  <a:lnTo>
                    <a:pt x="45832" y="134405"/>
                  </a:lnTo>
                  <a:lnTo>
                    <a:pt x="69586" y="108968"/>
                  </a:lnTo>
                  <a:lnTo>
                    <a:pt x="99644" y="81880"/>
                  </a:lnTo>
                  <a:lnTo>
                    <a:pt x="128219" y="58944"/>
                  </a:lnTo>
                  <a:lnTo>
                    <a:pt x="148424" y="43820"/>
                  </a:lnTo>
                  <a:lnTo>
                    <a:pt x="161079" y="34241"/>
                  </a:lnTo>
                  <a:lnTo>
                    <a:pt x="170621" y="26688"/>
                  </a:lnTo>
                  <a:lnTo>
                    <a:pt x="178376" y="20911"/>
                  </a:lnTo>
                  <a:lnTo>
                    <a:pt x="186267" y="169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17"/>
            <p:cNvSpPr/>
            <p:nvPr/>
          </p:nvSpPr>
          <p:spPr>
            <a:xfrm>
              <a:off x="11094611" y="1710267"/>
              <a:ext cx="132190" cy="237067"/>
            </a:xfrm>
            <a:custGeom>
              <a:avLst/>
              <a:gdLst/>
              <a:ahLst/>
              <a:cxnLst/>
              <a:rect l="0" t="0" r="0" b="0"/>
              <a:pathLst>
                <a:path w="132190" h="237067">
                  <a:moveTo>
                    <a:pt x="5189" y="0"/>
                  </a:moveTo>
                  <a:lnTo>
                    <a:pt x="1719" y="344"/>
                  </a:lnTo>
                  <a:lnTo>
                    <a:pt x="0" y="1980"/>
                  </a:lnTo>
                  <a:lnTo>
                    <a:pt x="1626" y="9415"/>
                  </a:lnTo>
                  <a:lnTo>
                    <a:pt x="9695" y="27435"/>
                  </a:lnTo>
                  <a:lnTo>
                    <a:pt x="22676" y="52863"/>
                  </a:lnTo>
                  <a:lnTo>
                    <a:pt x="38502" y="82003"/>
                  </a:lnTo>
                  <a:lnTo>
                    <a:pt x="55529" y="114082"/>
                  </a:lnTo>
                  <a:lnTo>
                    <a:pt x="71954" y="146816"/>
                  </a:lnTo>
                  <a:lnTo>
                    <a:pt x="85840" y="174435"/>
                  </a:lnTo>
                  <a:lnTo>
                    <a:pt x="97323" y="194752"/>
                  </a:lnTo>
                  <a:lnTo>
                    <a:pt x="106885" y="209507"/>
                  </a:lnTo>
                  <a:lnTo>
                    <a:pt x="115421" y="221632"/>
                  </a:lnTo>
                  <a:lnTo>
                    <a:pt x="123504" y="230977"/>
                  </a:lnTo>
                  <a:lnTo>
                    <a:pt x="132189" y="2370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53"/>
          <p:cNvGrpSpPr/>
          <p:nvPr/>
        </p:nvGrpSpPr>
        <p:grpSpPr>
          <a:xfrm>
            <a:off x="10269629" y="584200"/>
            <a:ext cx="1457821" cy="855991"/>
            <a:chOff x="10269629" y="584200"/>
            <a:chExt cx="1457821" cy="855991"/>
          </a:xfrm>
        </p:grpSpPr>
        <p:sp>
          <p:nvSpPr>
            <p:cNvPr id="234" name="SMARTInkShape-718"/>
            <p:cNvSpPr/>
            <p:nvPr/>
          </p:nvSpPr>
          <p:spPr>
            <a:xfrm>
              <a:off x="10583342" y="1193800"/>
              <a:ext cx="8459" cy="1"/>
            </a:xfrm>
            <a:custGeom>
              <a:avLst/>
              <a:gdLst/>
              <a:ahLst/>
              <a:cxnLst/>
              <a:rect l="0" t="0" r="0" b="0"/>
              <a:pathLst>
                <a:path w="8459" h="1">
                  <a:moveTo>
                    <a:pt x="845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19"/>
            <p:cNvSpPr/>
            <p:nvPr/>
          </p:nvSpPr>
          <p:spPr>
            <a:xfrm>
              <a:off x="10638283" y="1253067"/>
              <a:ext cx="12786" cy="16934"/>
            </a:xfrm>
            <a:custGeom>
              <a:avLst/>
              <a:gdLst/>
              <a:ahLst/>
              <a:cxnLst/>
              <a:rect l="0" t="0" r="0" b="0"/>
              <a:pathLst>
                <a:path w="12786" h="16934">
                  <a:moveTo>
                    <a:pt x="12785" y="16933"/>
                  </a:moveTo>
                  <a:lnTo>
                    <a:pt x="5297" y="14925"/>
                  </a:lnTo>
                  <a:lnTo>
                    <a:pt x="531" y="10985"/>
                  </a:lnTo>
                  <a:lnTo>
                    <a:pt x="0" y="6400"/>
                  </a:lnTo>
                  <a:lnTo>
                    <a:pt x="431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20"/>
            <p:cNvSpPr/>
            <p:nvPr/>
          </p:nvSpPr>
          <p:spPr>
            <a:xfrm>
              <a:off x="11413068" y="584200"/>
              <a:ext cx="314382" cy="355601"/>
            </a:xfrm>
            <a:custGeom>
              <a:avLst/>
              <a:gdLst/>
              <a:ahLst/>
              <a:cxnLst/>
              <a:rect l="0" t="0" r="0" b="0"/>
              <a:pathLst>
                <a:path w="314382" h="355601">
                  <a:moveTo>
                    <a:pt x="0" y="0"/>
                  </a:moveTo>
                  <a:lnTo>
                    <a:pt x="3564" y="986"/>
                  </a:lnTo>
                  <a:lnTo>
                    <a:pt x="26984" y="7448"/>
                  </a:lnTo>
                  <a:lnTo>
                    <a:pt x="59619" y="18383"/>
                  </a:lnTo>
                  <a:lnTo>
                    <a:pt x="95933" y="33335"/>
                  </a:lnTo>
                  <a:lnTo>
                    <a:pt x="133618" y="52567"/>
                  </a:lnTo>
                  <a:lnTo>
                    <a:pt x="171197" y="76640"/>
                  </a:lnTo>
                  <a:lnTo>
                    <a:pt x="205663" y="105281"/>
                  </a:lnTo>
                  <a:lnTo>
                    <a:pt x="235042" y="136234"/>
                  </a:lnTo>
                  <a:lnTo>
                    <a:pt x="259609" y="168437"/>
                  </a:lnTo>
                  <a:lnTo>
                    <a:pt x="279048" y="201379"/>
                  </a:lnTo>
                  <a:lnTo>
                    <a:pt x="294015" y="234592"/>
                  </a:lnTo>
                  <a:lnTo>
                    <a:pt x="304925" y="266733"/>
                  </a:lnTo>
                  <a:lnTo>
                    <a:pt x="311362" y="294477"/>
                  </a:lnTo>
                  <a:lnTo>
                    <a:pt x="314381" y="317938"/>
                  </a:lnTo>
                  <a:lnTo>
                    <a:pt x="312785" y="337686"/>
                  </a:lnTo>
                  <a:lnTo>
                    <a:pt x="304800" y="3556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21"/>
            <p:cNvSpPr/>
            <p:nvPr/>
          </p:nvSpPr>
          <p:spPr>
            <a:xfrm>
              <a:off x="10269629" y="1159933"/>
              <a:ext cx="283334" cy="280258"/>
            </a:xfrm>
            <a:custGeom>
              <a:avLst/>
              <a:gdLst/>
              <a:ahLst/>
              <a:cxnLst/>
              <a:rect l="0" t="0" r="0" b="0"/>
              <a:pathLst>
                <a:path w="283334" h="280258">
                  <a:moveTo>
                    <a:pt x="17371" y="152400"/>
                  </a:moveTo>
                  <a:lnTo>
                    <a:pt x="3217" y="152462"/>
                  </a:lnTo>
                  <a:lnTo>
                    <a:pt x="257" y="153255"/>
                  </a:lnTo>
                  <a:lnTo>
                    <a:pt x="0" y="154889"/>
                  </a:lnTo>
                  <a:lnTo>
                    <a:pt x="6423" y="159209"/>
                  </a:lnTo>
                  <a:lnTo>
                    <a:pt x="25860" y="169283"/>
                  </a:lnTo>
                  <a:lnTo>
                    <a:pt x="55250" y="184218"/>
                  </a:lnTo>
                  <a:lnTo>
                    <a:pt x="90142" y="201762"/>
                  </a:lnTo>
                  <a:lnTo>
                    <a:pt x="127325" y="219956"/>
                  </a:lnTo>
                  <a:lnTo>
                    <a:pt x="165128" y="238038"/>
                  </a:lnTo>
                  <a:lnTo>
                    <a:pt x="203310" y="255075"/>
                  </a:lnTo>
                  <a:lnTo>
                    <a:pt x="236810" y="268677"/>
                  </a:lnTo>
                  <a:lnTo>
                    <a:pt x="258977" y="276804"/>
                  </a:lnTo>
                  <a:lnTo>
                    <a:pt x="272030" y="280257"/>
                  </a:lnTo>
                  <a:lnTo>
                    <a:pt x="279584" y="280136"/>
                  </a:lnTo>
                  <a:lnTo>
                    <a:pt x="283333" y="277575"/>
                  </a:lnTo>
                  <a:lnTo>
                    <a:pt x="281715" y="269207"/>
                  </a:lnTo>
                  <a:lnTo>
                    <a:pt x="272886" y="250745"/>
                  </a:lnTo>
                  <a:lnTo>
                    <a:pt x="259848" y="225504"/>
                  </a:lnTo>
                  <a:lnTo>
                    <a:pt x="245892" y="195799"/>
                  </a:lnTo>
                  <a:lnTo>
                    <a:pt x="232337" y="162630"/>
                  </a:lnTo>
                  <a:lnTo>
                    <a:pt x="219935" y="128272"/>
                  </a:lnTo>
                  <a:lnTo>
                    <a:pt x="209879" y="93190"/>
                  </a:lnTo>
                  <a:lnTo>
                    <a:pt x="202105" y="58139"/>
                  </a:lnTo>
                  <a:lnTo>
                    <a:pt x="197073" y="25606"/>
                  </a:lnTo>
                  <a:lnTo>
                    <a:pt x="195171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22"/>
            <p:cNvSpPr/>
            <p:nvPr/>
          </p:nvSpPr>
          <p:spPr>
            <a:xfrm>
              <a:off x="11255990" y="754470"/>
              <a:ext cx="326411" cy="189891"/>
            </a:xfrm>
            <a:custGeom>
              <a:avLst/>
              <a:gdLst/>
              <a:ahLst/>
              <a:cxnLst/>
              <a:rect l="0" t="0" r="0" b="0"/>
              <a:pathLst>
                <a:path w="326411" h="189891">
                  <a:moveTo>
                    <a:pt x="38544" y="66797"/>
                  </a:moveTo>
                  <a:lnTo>
                    <a:pt x="24296" y="63418"/>
                  </a:lnTo>
                  <a:lnTo>
                    <a:pt x="15420" y="56708"/>
                  </a:lnTo>
                  <a:lnTo>
                    <a:pt x="9525" y="50017"/>
                  </a:lnTo>
                  <a:lnTo>
                    <a:pt x="4800" y="43204"/>
                  </a:lnTo>
                  <a:lnTo>
                    <a:pt x="1572" y="37273"/>
                  </a:lnTo>
                  <a:lnTo>
                    <a:pt x="0" y="32958"/>
                  </a:lnTo>
                  <a:lnTo>
                    <a:pt x="75" y="29831"/>
                  </a:lnTo>
                  <a:lnTo>
                    <a:pt x="1864" y="26927"/>
                  </a:lnTo>
                  <a:lnTo>
                    <a:pt x="4707" y="23520"/>
                  </a:lnTo>
                  <a:lnTo>
                    <a:pt x="7464" y="19795"/>
                  </a:lnTo>
                  <a:lnTo>
                    <a:pt x="10241" y="15969"/>
                  </a:lnTo>
                  <a:lnTo>
                    <a:pt x="14370" y="11709"/>
                  </a:lnTo>
                  <a:lnTo>
                    <a:pt x="21748" y="6823"/>
                  </a:lnTo>
                  <a:lnTo>
                    <a:pt x="32749" y="2019"/>
                  </a:lnTo>
                  <a:lnTo>
                    <a:pt x="48313" y="0"/>
                  </a:lnTo>
                  <a:lnTo>
                    <a:pt x="70537" y="2669"/>
                  </a:lnTo>
                  <a:lnTo>
                    <a:pt x="95458" y="11304"/>
                  </a:lnTo>
                  <a:lnTo>
                    <a:pt x="120881" y="28157"/>
                  </a:lnTo>
                  <a:lnTo>
                    <a:pt x="144670" y="53176"/>
                  </a:lnTo>
                  <a:lnTo>
                    <a:pt x="163781" y="83824"/>
                  </a:lnTo>
                  <a:lnTo>
                    <a:pt x="176154" y="117710"/>
                  </a:lnTo>
                  <a:lnTo>
                    <a:pt x="182022" y="149386"/>
                  </a:lnTo>
                  <a:lnTo>
                    <a:pt x="183360" y="173498"/>
                  </a:lnTo>
                  <a:lnTo>
                    <a:pt x="183403" y="188237"/>
                  </a:lnTo>
                  <a:lnTo>
                    <a:pt x="188370" y="189890"/>
                  </a:lnTo>
                  <a:lnTo>
                    <a:pt x="201890" y="178445"/>
                  </a:lnTo>
                  <a:lnTo>
                    <a:pt x="217167" y="163629"/>
                  </a:lnTo>
                  <a:lnTo>
                    <a:pt x="232162" y="148459"/>
                  </a:lnTo>
                  <a:lnTo>
                    <a:pt x="247861" y="132293"/>
                  </a:lnTo>
                  <a:lnTo>
                    <a:pt x="263397" y="116867"/>
                  </a:lnTo>
                  <a:lnTo>
                    <a:pt x="279028" y="101739"/>
                  </a:lnTo>
                  <a:lnTo>
                    <a:pt x="293173" y="88404"/>
                  </a:lnTo>
                  <a:lnTo>
                    <a:pt x="303227" y="78346"/>
                  </a:lnTo>
                  <a:lnTo>
                    <a:pt x="309538" y="71465"/>
                  </a:lnTo>
                  <a:lnTo>
                    <a:pt x="314496" y="66183"/>
                  </a:lnTo>
                  <a:lnTo>
                    <a:pt x="319426" y="62051"/>
                  </a:lnTo>
                  <a:lnTo>
                    <a:pt x="326410" y="5833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23"/>
            <p:cNvSpPr/>
            <p:nvPr/>
          </p:nvSpPr>
          <p:spPr>
            <a:xfrm>
              <a:off x="10924172" y="905933"/>
              <a:ext cx="192562" cy="186268"/>
            </a:xfrm>
            <a:custGeom>
              <a:avLst/>
              <a:gdLst/>
              <a:ahLst/>
              <a:cxnLst/>
              <a:rect l="0" t="0" r="0" b="0"/>
              <a:pathLst>
                <a:path w="192562" h="186268">
                  <a:moveTo>
                    <a:pt x="6294" y="0"/>
                  </a:moveTo>
                  <a:lnTo>
                    <a:pt x="1195" y="445"/>
                  </a:lnTo>
                  <a:lnTo>
                    <a:pt x="0" y="2678"/>
                  </a:lnTo>
                  <a:lnTo>
                    <a:pt x="4773" y="10720"/>
                  </a:lnTo>
                  <a:lnTo>
                    <a:pt x="18033" y="27197"/>
                  </a:lnTo>
                  <a:lnTo>
                    <a:pt x="37613" y="48707"/>
                  </a:lnTo>
                  <a:lnTo>
                    <a:pt x="64833" y="75261"/>
                  </a:lnTo>
                  <a:lnTo>
                    <a:pt x="94567" y="102876"/>
                  </a:lnTo>
                  <a:lnTo>
                    <a:pt x="119850" y="127266"/>
                  </a:lnTo>
                  <a:lnTo>
                    <a:pt x="141411" y="148351"/>
                  </a:lnTo>
                  <a:lnTo>
                    <a:pt x="161706" y="166724"/>
                  </a:lnTo>
                  <a:lnTo>
                    <a:pt x="179594" y="180426"/>
                  </a:lnTo>
                  <a:lnTo>
                    <a:pt x="192561" y="1862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24"/>
            <p:cNvSpPr/>
            <p:nvPr/>
          </p:nvSpPr>
          <p:spPr>
            <a:xfrm>
              <a:off x="11235266" y="999067"/>
              <a:ext cx="59269" cy="84667"/>
            </a:xfrm>
            <a:custGeom>
              <a:avLst/>
              <a:gdLst/>
              <a:ahLst/>
              <a:cxnLst/>
              <a:rect l="0" t="0" r="0" b="0"/>
              <a:pathLst>
                <a:path w="59269" h="84667">
                  <a:moveTo>
                    <a:pt x="0" y="0"/>
                  </a:moveTo>
                  <a:lnTo>
                    <a:pt x="3470" y="362"/>
                  </a:lnTo>
                  <a:lnTo>
                    <a:pt x="5273" y="2495"/>
                  </a:lnTo>
                  <a:lnTo>
                    <a:pt x="6687" y="6246"/>
                  </a:lnTo>
                  <a:lnTo>
                    <a:pt x="8017" y="9588"/>
                  </a:lnTo>
                  <a:lnTo>
                    <a:pt x="9492" y="12013"/>
                  </a:lnTo>
                  <a:lnTo>
                    <a:pt x="11091" y="13953"/>
                  </a:lnTo>
                  <a:lnTo>
                    <a:pt x="12660" y="16686"/>
                  </a:lnTo>
                  <a:lnTo>
                    <a:pt x="14340" y="20692"/>
                  </a:lnTo>
                  <a:lnTo>
                    <a:pt x="17419" y="25814"/>
                  </a:lnTo>
                  <a:lnTo>
                    <a:pt x="24482" y="35247"/>
                  </a:lnTo>
                  <a:lnTo>
                    <a:pt x="33944" y="48264"/>
                  </a:lnTo>
                  <a:lnTo>
                    <a:pt x="41146" y="58568"/>
                  </a:lnTo>
                  <a:lnTo>
                    <a:pt x="46443" y="65622"/>
                  </a:lnTo>
                  <a:lnTo>
                    <a:pt x="51302" y="71553"/>
                  </a:lnTo>
                  <a:lnTo>
                    <a:pt x="55694" y="77388"/>
                  </a:lnTo>
                  <a:lnTo>
                    <a:pt x="59268" y="846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25"/>
            <p:cNvSpPr/>
            <p:nvPr/>
          </p:nvSpPr>
          <p:spPr>
            <a:xfrm>
              <a:off x="10606025" y="829733"/>
              <a:ext cx="451443" cy="514355"/>
            </a:xfrm>
            <a:custGeom>
              <a:avLst/>
              <a:gdLst/>
              <a:ahLst/>
              <a:cxnLst/>
              <a:rect l="0" t="0" r="0" b="0"/>
              <a:pathLst>
                <a:path w="451443" h="514355">
                  <a:moveTo>
                    <a:pt x="19641" y="0"/>
                  </a:moveTo>
                  <a:lnTo>
                    <a:pt x="16119" y="465"/>
                  </a:lnTo>
                  <a:lnTo>
                    <a:pt x="12364" y="6441"/>
                  </a:lnTo>
                  <a:lnTo>
                    <a:pt x="6436" y="23271"/>
                  </a:lnTo>
                  <a:lnTo>
                    <a:pt x="1715" y="48921"/>
                  </a:lnTo>
                  <a:lnTo>
                    <a:pt x="0" y="78965"/>
                  </a:lnTo>
                  <a:lnTo>
                    <a:pt x="1647" y="109642"/>
                  </a:lnTo>
                  <a:lnTo>
                    <a:pt x="6450" y="141117"/>
                  </a:lnTo>
                  <a:lnTo>
                    <a:pt x="13840" y="174485"/>
                  </a:lnTo>
                  <a:lnTo>
                    <a:pt x="23575" y="210477"/>
                  </a:lnTo>
                  <a:lnTo>
                    <a:pt x="36277" y="248919"/>
                  </a:lnTo>
                  <a:lnTo>
                    <a:pt x="53000" y="288510"/>
                  </a:lnTo>
                  <a:lnTo>
                    <a:pt x="74199" y="327779"/>
                  </a:lnTo>
                  <a:lnTo>
                    <a:pt x="99577" y="365417"/>
                  </a:lnTo>
                  <a:lnTo>
                    <a:pt x="128318" y="400373"/>
                  </a:lnTo>
                  <a:lnTo>
                    <a:pt x="159876" y="431654"/>
                  </a:lnTo>
                  <a:lnTo>
                    <a:pt x="193266" y="458353"/>
                  </a:lnTo>
                  <a:lnTo>
                    <a:pt x="226604" y="480110"/>
                  </a:lnTo>
                  <a:lnTo>
                    <a:pt x="258775" y="496660"/>
                  </a:lnTo>
                  <a:lnTo>
                    <a:pt x="289682" y="507675"/>
                  </a:lnTo>
                  <a:lnTo>
                    <a:pt x="320758" y="513184"/>
                  </a:lnTo>
                  <a:lnTo>
                    <a:pt x="350260" y="514354"/>
                  </a:lnTo>
                  <a:lnTo>
                    <a:pt x="377185" y="510074"/>
                  </a:lnTo>
                  <a:lnTo>
                    <a:pt x="404869" y="500627"/>
                  </a:lnTo>
                  <a:lnTo>
                    <a:pt x="431287" y="487422"/>
                  </a:lnTo>
                  <a:lnTo>
                    <a:pt x="451442" y="4741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26"/>
            <p:cNvSpPr/>
            <p:nvPr/>
          </p:nvSpPr>
          <p:spPr>
            <a:xfrm>
              <a:off x="10822374" y="1083733"/>
              <a:ext cx="74227" cy="62031"/>
            </a:xfrm>
            <a:custGeom>
              <a:avLst/>
              <a:gdLst/>
              <a:ahLst/>
              <a:cxnLst/>
              <a:rect l="0" t="0" r="0" b="0"/>
              <a:pathLst>
                <a:path w="74227" h="62031">
                  <a:moveTo>
                    <a:pt x="14960" y="59267"/>
                  </a:moveTo>
                  <a:lnTo>
                    <a:pt x="7763" y="61104"/>
                  </a:lnTo>
                  <a:lnTo>
                    <a:pt x="3113" y="62030"/>
                  </a:lnTo>
                  <a:lnTo>
                    <a:pt x="767" y="59669"/>
                  </a:lnTo>
                  <a:lnTo>
                    <a:pt x="0" y="56992"/>
                  </a:lnTo>
                  <a:lnTo>
                    <a:pt x="428" y="54902"/>
                  </a:lnTo>
                  <a:lnTo>
                    <a:pt x="4221" y="51318"/>
                  </a:lnTo>
                  <a:lnTo>
                    <a:pt x="12267" y="45226"/>
                  </a:lnTo>
                  <a:lnTo>
                    <a:pt x="23823" y="36985"/>
                  </a:lnTo>
                  <a:lnTo>
                    <a:pt x="38626" y="25805"/>
                  </a:lnTo>
                  <a:lnTo>
                    <a:pt x="52336" y="14968"/>
                  </a:lnTo>
                  <a:lnTo>
                    <a:pt x="64168" y="5872"/>
                  </a:lnTo>
                  <a:lnTo>
                    <a:pt x="7422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54"/>
          <p:cNvGrpSpPr/>
          <p:nvPr/>
        </p:nvGrpSpPr>
        <p:grpSpPr>
          <a:xfrm>
            <a:off x="6211581" y="1191232"/>
            <a:ext cx="900420" cy="706727"/>
            <a:chOff x="6211581" y="1191232"/>
            <a:chExt cx="900420" cy="706727"/>
          </a:xfrm>
        </p:grpSpPr>
        <p:sp>
          <p:nvSpPr>
            <p:cNvPr id="244" name="SMARTInkShape-727"/>
            <p:cNvSpPr/>
            <p:nvPr/>
          </p:nvSpPr>
          <p:spPr>
            <a:xfrm>
              <a:off x="6894073" y="1191232"/>
              <a:ext cx="217928" cy="152060"/>
            </a:xfrm>
            <a:custGeom>
              <a:avLst/>
              <a:gdLst/>
              <a:ahLst/>
              <a:cxnLst/>
              <a:rect l="0" t="0" r="0" b="0"/>
              <a:pathLst>
                <a:path w="217928" h="152060">
                  <a:moveTo>
                    <a:pt x="6261" y="27968"/>
                  </a:moveTo>
                  <a:lnTo>
                    <a:pt x="2794" y="27634"/>
                  </a:lnTo>
                  <a:lnTo>
                    <a:pt x="1116" y="26532"/>
                  </a:lnTo>
                  <a:lnTo>
                    <a:pt x="197" y="25101"/>
                  </a:lnTo>
                  <a:lnTo>
                    <a:pt x="0" y="23713"/>
                  </a:lnTo>
                  <a:lnTo>
                    <a:pt x="598" y="22496"/>
                  </a:lnTo>
                  <a:lnTo>
                    <a:pt x="4900" y="19552"/>
                  </a:lnTo>
                  <a:lnTo>
                    <a:pt x="18117" y="13007"/>
                  </a:lnTo>
                  <a:lnTo>
                    <a:pt x="38103" y="5715"/>
                  </a:lnTo>
                  <a:lnTo>
                    <a:pt x="57216" y="919"/>
                  </a:lnTo>
                  <a:lnTo>
                    <a:pt x="73147" y="0"/>
                  </a:lnTo>
                  <a:lnTo>
                    <a:pt x="86853" y="3027"/>
                  </a:lnTo>
                  <a:lnTo>
                    <a:pt x="97760" y="8620"/>
                  </a:lnTo>
                  <a:lnTo>
                    <a:pt x="105415" y="19594"/>
                  </a:lnTo>
                  <a:lnTo>
                    <a:pt x="109065" y="39835"/>
                  </a:lnTo>
                  <a:lnTo>
                    <a:pt x="107926" y="64082"/>
                  </a:lnTo>
                  <a:lnTo>
                    <a:pt x="104302" y="84525"/>
                  </a:lnTo>
                  <a:lnTo>
                    <a:pt x="100491" y="99323"/>
                  </a:lnTo>
                  <a:lnTo>
                    <a:pt x="97057" y="111146"/>
                  </a:lnTo>
                  <a:lnTo>
                    <a:pt x="93831" y="121366"/>
                  </a:lnTo>
                  <a:lnTo>
                    <a:pt x="90856" y="129645"/>
                  </a:lnTo>
                  <a:lnTo>
                    <a:pt x="88881" y="135469"/>
                  </a:lnTo>
                  <a:lnTo>
                    <a:pt x="88074" y="139323"/>
                  </a:lnTo>
                  <a:lnTo>
                    <a:pt x="88219" y="142241"/>
                  </a:lnTo>
                  <a:lnTo>
                    <a:pt x="88833" y="145044"/>
                  </a:lnTo>
                  <a:lnTo>
                    <a:pt x="89581" y="147575"/>
                  </a:lnTo>
                  <a:lnTo>
                    <a:pt x="90961" y="149738"/>
                  </a:lnTo>
                  <a:lnTo>
                    <a:pt x="96660" y="151578"/>
                  </a:lnTo>
                  <a:lnTo>
                    <a:pt x="111689" y="152059"/>
                  </a:lnTo>
                  <a:lnTo>
                    <a:pt x="133881" y="150327"/>
                  </a:lnTo>
                  <a:lnTo>
                    <a:pt x="158244" y="147533"/>
                  </a:lnTo>
                  <a:lnTo>
                    <a:pt x="185507" y="143557"/>
                  </a:lnTo>
                  <a:lnTo>
                    <a:pt x="217927" y="13803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28"/>
            <p:cNvSpPr/>
            <p:nvPr/>
          </p:nvSpPr>
          <p:spPr>
            <a:xfrm>
              <a:off x="6790267" y="1312333"/>
              <a:ext cx="146430" cy="406401"/>
            </a:xfrm>
            <a:custGeom>
              <a:avLst/>
              <a:gdLst/>
              <a:ahLst/>
              <a:cxnLst/>
              <a:rect l="0" t="0" r="0" b="0"/>
              <a:pathLst>
                <a:path w="146430" h="406401">
                  <a:moveTo>
                    <a:pt x="0" y="0"/>
                  </a:moveTo>
                  <a:lnTo>
                    <a:pt x="20813" y="4471"/>
                  </a:lnTo>
                  <a:lnTo>
                    <a:pt x="49658" y="19223"/>
                  </a:lnTo>
                  <a:lnTo>
                    <a:pt x="75813" y="40810"/>
                  </a:lnTo>
                  <a:lnTo>
                    <a:pt x="98162" y="67775"/>
                  </a:lnTo>
                  <a:lnTo>
                    <a:pt x="116804" y="99114"/>
                  </a:lnTo>
                  <a:lnTo>
                    <a:pt x="130983" y="133586"/>
                  </a:lnTo>
                  <a:lnTo>
                    <a:pt x="140350" y="169412"/>
                  </a:lnTo>
                  <a:lnTo>
                    <a:pt x="145493" y="203880"/>
                  </a:lnTo>
                  <a:lnTo>
                    <a:pt x="146429" y="238085"/>
                  </a:lnTo>
                  <a:lnTo>
                    <a:pt x="142473" y="273417"/>
                  </a:lnTo>
                  <a:lnTo>
                    <a:pt x="133689" y="308769"/>
                  </a:lnTo>
                  <a:lnTo>
                    <a:pt x="122331" y="341020"/>
                  </a:lnTo>
                  <a:lnTo>
                    <a:pt x="111248" y="365397"/>
                  </a:lnTo>
                  <a:lnTo>
                    <a:pt x="101109" y="381966"/>
                  </a:lnTo>
                  <a:lnTo>
                    <a:pt x="90877" y="394107"/>
                  </a:lnTo>
                  <a:lnTo>
                    <a:pt x="78247" y="402082"/>
                  </a:lnTo>
                  <a:lnTo>
                    <a:pt x="59267" y="4064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29"/>
            <p:cNvSpPr/>
            <p:nvPr/>
          </p:nvSpPr>
          <p:spPr>
            <a:xfrm>
              <a:off x="6646333" y="1402176"/>
              <a:ext cx="194735" cy="217733"/>
            </a:xfrm>
            <a:custGeom>
              <a:avLst/>
              <a:gdLst/>
              <a:ahLst/>
              <a:cxnLst/>
              <a:rect l="0" t="0" r="0" b="0"/>
              <a:pathLst>
                <a:path w="194735" h="217733">
                  <a:moveTo>
                    <a:pt x="0" y="28691"/>
                  </a:moveTo>
                  <a:lnTo>
                    <a:pt x="1149" y="23829"/>
                  </a:lnTo>
                  <a:lnTo>
                    <a:pt x="5788" y="17553"/>
                  </a:lnTo>
                  <a:lnTo>
                    <a:pt x="16198" y="10903"/>
                  </a:lnTo>
                  <a:lnTo>
                    <a:pt x="32300" y="4496"/>
                  </a:lnTo>
                  <a:lnTo>
                    <a:pt x="46970" y="777"/>
                  </a:lnTo>
                  <a:lnTo>
                    <a:pt x="59364" y="0"/>
                  </a:lnTo>
                  <a:lnTo>
                    <a:pt x="68442" y="1242"/>
                  </a:lnTo>
                  <a:lnTo>
                    <a:pt x="75670" y="5842"/>
                  </a:lnTo>
                  <a:lnTo>
                    <a:pt x="81954" y="14513"/>
                  </a:lnTo>
                  <a:lnTo>
                    <a:pt x="85589" y="28393"/>
                  </a:lnTo>
                  <a:lnTo>
                    <a:pt x="85574" y="50348"/>
                  </a:lnTo>
                  <a:lnTo>
                    <a:pt x="80915" y="78649"/>
                  </a:lnTo>
                  <a:lnTo>
                    <a:pt x="69253" y="112064"/>
                  </a:lnTo>
                  <a:lnTo>
                    <a:pt x="53959" y="145112"/>
                  </a:lnTo>
                  <a:lnTo>
                    <a:pt x="41848" y="172043"/>
                  </a:lnTo>
                  <a:lnTo>
                    <a:pt x="34485" y="192446"/>
                  </a:lnTo>
                  <a:lnTo>
                    <a:pt x="31904" y="205561"/>
                  </a:lnTo>
                  <a:lnTo>
                    <a:pt x="35694" y="213486"/>
                  </a:lnTo>
                  <a:lnTo>
                    <a:pt x="45159" y="217732"/>
                  </a:lnTo>
                  <a:lnTo>
                    <a:pt x="59901" y="216994"/>
                  </a:lnTo>
                  <a:lnTo>
                    <a:pt x="83862" y="209855"/>
                  </a:lnTo>
                  <a:lnTo>
                    <a:pt x="114597" y="197456"/>
                  </a:lnTo>
                  <a:lnTo>
                    <a:pt x="146773" y="182625"/>
                  </a:lnTo>
                  <a:lnTo>
                    <a:pt x="175893" y="167471"/>
                  </a:lnTo>
                  <a:lnTo>
                    <a:pt x="194734" y="155691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30"/>
            <p:cNvSpPr/>
            <p:nvPr/>
          </p:nvSpPr>
          <p:spPr>
            <a:xfrm>
              <a:off x="6477000" y="1574800"/>
              <a:ext cx="101601" cy="16934"/>
            </a:xfrm>
            <a:custGeom>
              <a:avLst/>
              <a:gdLst/>
              <a:ahLst/>
              <a:cxnLst/>
              <a:rect l="0" t="0" r="0" b="0"/>
              <a:pathLst>
                <a:path w="101601" h="16934">
                  <a:moveTo>
                    <a:pt x="0" y="16933"/>
                  </a:moveTo>
                  <a:lnTo>
                    <a:pt x="18640" y="14819"/>
                  </a:lnTo>
                  <a:lnTo>
                    <a:pt x="43517" y="11424"/>
                  </a:lnTo>
                  <a:lnTo>
                    <a:pt x="62752" y="8506"/>
                  </a:lnTo>
                  <a:lnTo>
                    <a:pt x="78027" y="5621"/>
                  </a:lnTo>
                  <a:lnTo>
                    <a:pt x="90340" y="2758"/>
                  </a:lnTo>
                  <a:lnTo>
                    <a:pt x="10160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31"/>
            <p:cNvSpPr/>
            <p:nvPr/>
          </p:nvSpPr>
          <p:spPr>
            <a:xfrm>
              <a:off x="6335963" y="1544032"/>
              <a:ext cx="137697" cy="353927"/>
            </a:xfrm>
            <a:custGeom>
              <a:avLst/>
              <a:gdLst/>
              <a:ahLst/>
              <a:cxnLst/>
              <a:rect l="0" t="0" r="0" b="0"/>
              <a:pathLst>
                <a:path w="137697" h="353927">
                  <a:moveTo>
                    <a:pt x="5570" y="5368"/>
                  </a:moveTo>
                  <a:lnTo>
                    <a:pt x="484" y="6539"/>
                  </a:lnTo>
                  <a:lnTo>
                    <a:pt x="0" y="16947"/>
                  </a:lnTo>
                  <a:lnTo>
                    <a:pt x="3351" y="37416"/>
                  </a:lnTo>
                  <a:lnTo>
                    <a:pt x="9652" y="60455"/>
                  </a:lnTo>
                  <a:lnTo>
                    <a:pt x="17055" y="78926"/>
                  </a:lnTo>
                  <a:lnTo>
                    <a:pt x="24777" y="91114"/>
                  </a:lnTo>
                  <a:lnTo>
                    <a:pt x="32861" y="98084"/>
                  </a:lnTo>
                  <a:lnTo>
                    <a:pt x="39828" y="101083"/>
                  </a:lnTo>
                  <a:lnTo>
                    <a:pt x="45037" y="101653"/>
                  </a:lnTo>
                  <a:lnTo>
                    <a:pt x="48816" y="100456"/>
                  </a:lnTo>
                  <a:lnTo>
                    <a:pt x="51804" y="96861"/>
                  </a:lnTo>
                  <a:lnTo>
                    <a:pt x="54840" y="90487"/>
                  </a:lnTo>
                  <a:lnTo>
                    <a:pt x="59289" y="78122"/>
                  </a:lnTo>
                  <a:lnTo>
                    <a:pt x="64634" y="57932"/>
                  </a:lnTo>
                  <a:lnTo>
                    <a:pt x="68921" y="37801"/>
                  </a:lnTo>
                  <a:lnTo>
                    <a:pt x="72677" y="22322"/>
                  </a:lnTo>
                  <a:lnTo>
                    <a:pt x="76470" y="11482"/>
                  </a:lnTo>
                  <a:lnTo>
                    <a:pt x="80355" y="4828"/>
                  </a:lnTo>
                  <a:lnTo>
                    <a:pt x="84008" y="1203"/>
                  </a:lnTo>
                  <a:lnTo>
                    <a:pt x="86574" y="0"/>
                  </a:lnTo>
                  <a:lnTo>
                    <a:pt x="88554" y="1014"/>
                  </a:lnTo>
                  <a:lnTo>
                    <a:pt x="91609" y="5236"/>
                  </a:lnTo>
                  <a:lnTo>
                    <a:pt x="96671" y="16634"/>
                  </a:lnTo>
                  <a:lnTo>
                    <a:pt x="103198" y="37791"/>
                  </a:lnTo>
                  <a:lnTo>
                    <a:pt x="110845" y="65671"/>
                  </a:lnTo>
                  <a:lnTo>
                    <a:pt x="118907" y="97102"/>
                  </a:lnTo>
                  <a:lnTo>
                    <a:pt x="126497" y="131078"/>
                  </a:lnTo>
                  <a:lnTo>
                    <a:pt x="132387" y="166124"/>
                  </a:lnTo>
                  <a:lnTo>
                    <a:pt x="136221" y="201083"/>
                  </a:lnTo>
                  <a:lnTo>
                    <a:pt x="137696" y="233803"/>
                  </a:lnTo>
                  <a:lnTo>
                    <a:pt x="134896" y="264365"/>
                  </a:lnTo>
                  <a:lnTo>
                    <a:pt x="126925" y="294930"/>
                  </a:lnTo>
                  <a:lnTo>
                    <a:pt x="116992" y="320818"/>
                  </a:lnTo>
                  <a:lnTo>
                    <a:pt x="108003" y="338200"/>
                  </a:lnTo>
                  <a:lnTo>
                    <a:pt x="99724" y="348523"/>
                  </a:lnTo>
                  <a:lnTo>
                    <a:pt x="91906" y="353926"/>
                  </a:lnTo>
                  <a:lnTo>
                    <a:pt x="82398" y="352512"/>
                  </a:lnTo>
                  <a:lnTo>
                    <a:pt x="69282" y="343600"/>
                  </a:lnTo>
                  <a:lnTo>
                    <a:pt x="52030" y="324746"/>
                  </a:lnTo>
                  <a:lnTo>
                    <a:pt x="30970" y="29323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32"/>
            <p:cNvSpPr/>
            <p:nvPr/>
          </p:nvSpPr>
          <p:spPr>
            <a:xfrm>
              <a:off x="6211581" y="1371600"/>
              <a:ext cx="70687" cy="372534"/>
            </a:xfrm>
            <a:custGeom>
              <a:avLst/>
              <a:gdLst/>
              <a:ahLst/>
              <a:cxnLst/>
              <a:rect l="0" t="0" r="0" b="0"/>
              <a:pathLst>
                <a:path w="70687" h="372534">
                  <a:moveTo>
                    <a:pt x="62219" y="0"/>
                  </a:moveTo>
                  <a:lnTo>
                    <a:pt x="58753" y="334"/>
                  </a:lnTo>
                  <a:lnTo>
                    <a:pt x="57039" y="1473"/>
                  </a:lnTo>
                  <a:lnTo>
                    <a:pt x="54766" y="4310"/>
                  </a:lnTo>
                  <a:lnTo>
                    <a:pt x="49675" y="10785"/>
                  </a:lnTo>
                  <a:lnTo>
                    <a:pt x="41406" y="23304"/>
                  </a:lnTo>
                  <a:lnTo>
                    <a:pt x="31501" y="43819"/>
                  </a:lnTo>
                  <a:lnTo>
                    <a:pt x="21712" y="71236"/>
                  </a:lnTo>
                  <a:lnTo>
                    <a:pt x="12782" y="104307"/>
                  </a:lnTo>
                  <a:lnTo>
                    <a:pt x="5610" y="141335"/>
                  </a:lnTo>
                  <a:lnTo>
                    <a:pt x="1129" y="180416"/>
                  </a:lnTo>
                  <a:lnTo>
                    <a:pt x="0" y="219161"/>
                  </a:lnTo>
                  <a:lnTo>
                    <a:pt x="3009" y="256581"/>
                  </a:lnTo>
                  <a:lnTo>
                    <a:pt x="9178" y="290287"/>
                  </a:lnTo>
                  <a:lnTo>
                    <a:pt x="16519" y="315743"/>
                  </a:lnTo>
                  <a:lnTo>
                    <a:pt x="25941" y="333867"/>
                  </a:lnTo>
                  <a:lnTo>
                    <a:pt x="36948" y="346525"/>
                  </a:lnTo>
                  <a:lnTo>
                    <a:pt x="47829" y="356353"/>
                  </a:lnTo>
                  <a:lnTo>
                    <a:pt x="58779" y="364398"/>
                  </a:lnTo>
                  <a:lnTo>
                    <a:pt x="70686" y="3725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155"/>
          <p:cNvGrpSpPr/>
          <p:nvPr/>
        </p:nvGrpSpPr>
        <p:grpSpPr>
          <a:xfrm>
            <a:off x="7162800" y="1447800"/>
            <a:ext cx="118535" cy="84668"/>
            <a:chOff x="7162800" y="1447800"/>
            <a:chExt cx="118535" cy="84668"/>
          </a:xfrm>
        </p:grpSpPr>
        <p:sp>
          <p:nvSpPr>
            <p:cNvPr id="251" name="SMARTInkShape-733"/>
            <p:cNvSpPr/>
            <p:nvPr/>
          </p:nvSpPr>
          <p:spPr>
            <a:xfrm>
              <a:off x="7196666" y="1524000"/>
              <a:ext cx="67735" cy="8468"/>
            </a:xfrm>
            <a:custGeom>
              <a:avLst/>
              <a:gdLst/>
              <a:ahLst/>
              <a:cxnLst/>
              <a:rect l="0" t="0" r="0" b="0"/>
              <a:pathLst>
                <a:path w="67735" h="8468">
                  <a:moveTo>
                    <a:pt x="0" y="8467"/>
                  </a:moveTo>
                  <a:lnTo>
                    <a:pt x="38775" y="7526"/>
                  </a:lnTo>
                  <a:lnTo>
                    <a:pt x="67734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34"/>
            <p:cNvSpPr/>
            <p:nvPr/>
          </p:nvSpPr>
          <p:spPr>
            <a:xfrm>
              <a:off x="7162800" y="1447800"/>
              <a:ext cx="118535" cy="8468"/>
            </a:xfrm>
            <a:custGeom>
              <a:avLst/>
              <a:gdLst/>
              <a:ahLst/>
              <a:cxnLst/>
              <a:rect l="0" t="0" r="0" b="0"/>
              <a:pathLst>
                <a:path w="118535" h="8468">
                  <a:moveTo>
                    <a:pt x="0" y="8467"/>
                  </a:moveTo>
                  <a:lnTo>
                    <a:pt x="9651" y="7698"/>
                  </a:lnTo>
                  <a:lnTo>
                    <a:pt x="16621" y="5788"/>
                  </a:lnTo>
                  <a:lnTo>
                    <a:pt x="28758" y="3722"/>
                  </a:lnTo>
                  <a:lnTo>
                    <a:pt x="50789" y="2099"/>
                  </a:lnTo>
                  <a:lnTo>
                    <a:pt x="77127" y="921"/>
                  </a:lnTo>
                  <a:lnTo>
                    <a:pt x="102620" y="224"/>
                  </a:lnTo>
                  <a:lnTo>
                    <a:pt x="118534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156"/>
          <p:cNvGrpSpPr/>
          <p:nvPr/>
        </p:nvGrpSpPr>
        <p:grpSpPr>
          <a:xfrm>
            <a:off x="8526908" y="1236133"/>
            <a:ext cx="191819" cy="313268"/>
            <a:chOff x="8526908" y="1236133"/>
            <a:chExt cx="191819" cy="313268"/>
          </a:xfrm>
        </p:grpSpPr>
        <p:sp>
          <p:nvSpPr>
            <p:cNvPr id="254" name="SMARTInkShape-735"/>
            <p:cNvSpPr/>
            <p:nvPr/>
          </p:nvSpPr>
          <p:spPr>
            <a:xfrm>
              <a:off x="8602134" y="1236133"/>
              <a:ext cx="116593" cy="313268"/>
            </a:xfrm>
            <a:custGeom>
              <a:avLst/>
              <a:gdLst/>
              <a:ahLst/>
              <a:cxnLst/>
              <a:rect l="0" t="0" r="0" b="0"/>
              <a:pathLst>
                <a:path w="116593" h="313268">
                  <a:moveTo>
                    <a:pt x="0" y="0"/>
                  </a:moveTo>
                  <a:lnTo>
                    <a:pt x="11612" y="7818"/>
                  </a:lnTo>
                  <a:lnTo>
                    <a:pt x="32927" y="20150"/>
                  </a:lnTo>
                  <a:lnTo>
                    <a:pt x="52418" y="32688"/>
                  </a:lnTo>
                  <a:lnTo>
                    <a:pt x="69814" y="48497"/>
                  </a:lnTo>
                  <a:lnTo>
                    <a:pt x="87868" y="72687"/>
                  </a:lnTo>
                  <a:lnTo>
                    <a:pt x="103308" y="100103"/>
                  </a:lnTo>
                  <a:lnTo>
                    <a:pt x="112865" y="126669"/>
                  </a:lnTo>
                  <a:lnTo>
                    <a:pt x="116592" y="155889"/>
                  </a:lnTo>
                  <a:lnTo>
                    <a:pt x="116287" y="185178"/>
                  </a:lnTo>
                  <a:lnTo>
                    <a:pt x="111115" y="213747"/>
                  </a:lnTo>
                  <a:lnTo>
                    <a:pt x="100366" y="243369"/>
                  </a:lnTo>
                  <a:lnTo>
                    <a:pt x="88426" y="267845"/>
                  </a:lnTo>
                  <a:lnTo>
                    <a:pt x="78401" y="284150"/>
                  </a:lnTo>
                  <a:lnTo>
                    <a:pt x="69479" y="296106"/>
                  </a:lnTo>
                  <a:lnTo>
                    <a:pt x="60787" y="305059"/>
                  </a:lnTo>
                  <a:lnTo>
                    <a:pt x="50800" y="3132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36"/>
            <p:cNvSpPr/>
            <p:nvPr/>
          </p:nvSpPr>
          <p:spPr>
            <a:xfrm>
              <a:off x="8526908" y="1303867"/>
              <a:ext cx="15960" cy="169334"/>
            </a:xfrm>
            <a:custGeom>
              <a:avLst/>
              <a:gdLst/>
              <a:ahLst/>
              <a:cxnLst/>
              <a:rect l="0" t="0" r="0" b="0"/>
              <a:pathLst>
                <a:path w="15960" h="169334">
                  <a:moveTo>
                    <a:pt x="7492" y="0"/>
                  </a:moveTo>
                  <a:lnTo>
                    <a:pt x="6726" y="10071"/>
                  </a:lnTo>
                  <a:lnTo>
                    <a:pt x="4895" y="16309"/>
                  </a:lnTo>
                  <a:lnTo>
                    <a:pt x="2927" y="27190"/>
                  </a:lnTo>
                  <a:lnTo>
                    <a:pt x="1262" y="48981"/>
                  </a:lnTo>
                  <a:lnTo>
                    <a:pt x="214" y="76329"/>
                  </a:lnTo>
                  <a:lnTo>
                    <a:pt x="0" y="99902"/>
                  </a:lnTo>
                  <a:lnTo>
                    <a:pt x="956" y="116819"/>
                  </a:lnTo>
                  <a:lnTo>
                    <a:pt x="2751" y="129516"/>
                  </a:lnTo>
                  <a:lnTo>
                    <a:pt x="4542" y="139822"/>
                  </a:lnTo>
                  <a:lnTo>
                    <a:pt x="5909" y="147136"/>
                  </a:lnTo>
                  <a:lnTo>
                    <a:pt x="7160" y="151954"/>
                  </a:lnTo>
                  <a:lnTo>
                    <a:pt x="8580" y="155069"/>
                  </a:lnTo>
                  <a:lnTo>
                    <a:pt x="10152" y="157242"/>
                  </a:lnTo>
                  <a:lnTo>
                    <a:pt x="11783" y="159490"/>
                  </a:lnTo>
                  <a:lnTo>
                    <a:pt x="13623" y="162928"/>
                  </a:lnTo>
                  <a:lnTo>
                    <a:pt x="15959" y="1693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57"/>
          <p:cNvGrpSpPr/>
          <p:nvPr/>
        </p:nvGrpSpPr>
        <p:grpSpPr>
          <a:xfrm>
            <a:off x="7577666" y="1244600"/>
            <a:ext cx="795869" cy="330201"/>
            <a:chOff x="7577666" y="1244600"/>
            <a:chExt cx="795869" cy="330201"/>
          </a:xfrm>
        </p:grpSpPr>
        <p:sp>
          <p:nvSpPr>
            <p:cNvPr id="257" name="SMARTInkShape-737"/>
            <p:cNvSpPr/>
            <p:nvPr/>
          </p:nvSpPr>
          <p:spPr>
            <a:xfrm>
              <a:off x="8263466" y="1413933"/>
              <a:ext cx="110069" cy="16935"/>
            </a:xfrm>
            <a:custGeom>
              <a:avLst/>
              <a:gdLst/>
              <a:ahLst/>
              <a:cxnLst/>
              <a:rect l="0" t="0" r="0" b="0"/>
              <a:pathLst>
                <a:path w="110069" h="16935">
                  <a:moveTo>
                    <a:pt x="0" y="16934"/>
                  </a:moveTo>
                  <a:lnTo>
                    <a:pt x="38350" y="14817"/>
                  </a:lnTo>
                  <a:lnTo>
                    <a:pt x="70226" y="10701"/>
                  </a:lnTo>
                  <a:lnTo>
                    <a:pt x="93451" y="6085"/>
                  </a:lnTo>
                  <a:lnTo>
                    <a:pt x="110068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38"/>
            <p:cNvSpPr/>
            <p:nvPr/>
          </p:nvSpPr>
          <p:spPr>
            <a:xfrm>
              <a:off x="8297334" y="1380067"/>
              <a:ext cx="1" cy="135467"/>
            </a:xfrm>
            <a:custGeom>
              <a:avLst/>
              <a:gdLst/>
              <a:ahLst/>
              <a:cxnLst/>
              <a:rect l="0" t="0" r="0" b="0"/>
              <a:pathLst>
                <a:path w="1" h="135467">
                  <a:moveTo>
                    <a:pt x="0" y="0"/>
                  </a:moveTo>
                  <a:lnTo>
                    <a:pt x="0" y="40344"/>
                  </a:lnTo>
                  <a:lnTo>
                    <a:pt x="0" y="79950"/>
                  </a:lnTo>
                  <a:lnTo>
                    <a:pt x="0" y="114028"/>
                  </a:lnTo>
                  <a:lnTo>
                    <a:pt x="0" y="13546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39"/>
            <p:cNvSpPr/>
            <p:nvPr/>
          </p:nvSpPr>
          <p:spPr>
            <a:xfrm>
              <a:off x="8051800" y="1371600"/>
              <a:ext cx="84668" cy="118534"/>
            </a:xfrm>
            <a:custGeom>
              <a:avLst/>
              <a:gdLst/>
              <a:ahLst/>
              <a:cxnLst/>
              <a:rect l="0" t="0" r="0" b="0"/>
              <a:pathLst>
                <a:path w="84668" h="118534">
                  <a:moveTo>
                    <a:pt x="84667" y="0"/>
                  </a:moveTo>
                  <a:lnTo>
                    <a:pt x="74837" y="5157"/>
                  </a:lnTo>
                  <a:lnTo>
                    <a:pt x="59903" y="21842"/>
                  </a:lnTo>
                  <a:lnTo>
                    <a:pt x="44624" y="40376"/>
                  </a:lnTo>
                  <a:lnTo>
                    <a:pt x="30235" y="59088"/>
                  </a:lnTo>
                  <a:lnTo>
                    <a:pt x="19139" y="74782"/>
                  </a:lnTo>
                  <a:lnTo>
                    <a:pt x="11426" y="86920"/>
                  </a:lnTo>
                  <a:lnTo>
                    <a:pt x="5662" y="97700"/>
                  </a:lnTo>
                  <a:lnTo>
                    <a:pt x="1856" y="107884"/>
                  </a:lnTo>
                  <a:lnTo>
                    <a:pt x="0" y="1185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40"/>
            <p:cNvSpPr/>
            <p:nvPr/>
          </p:nvSpPr>
          <p:spPr>
            <a:xfrm>
              <a:off x="8026400" y="1371600"/>
              <a:ext cx="127001" cy="135468"/>
            </a:xfrm>
            <a:custGeom>
              <a:avLst/>
              <a:gdLst/>
              <a:ahLst/>
              <a:cxnLst/>
              <a:rect l="0" t="0" r="0" b="0"/>
              <a:pathLst>
                <a:path w="127001" h="135468">
                  <a:moveTo>
                    <a:pt x="0" y="0"/>
                  </a:moveTo>
                  <a:lnTo>
                    <a:pt x="334" y="3466"/>
                  </a:lnTo>
                  <a:lnTo>
                    <a:pt x="1450" y="5169"/>
                  </a:lnTo>
                  <a:lnTo>
                    <a:pt x="3448" y="7081"/>
                  </a:lnTo>
                  <a:lnTo>
                    <a:pt x="9182" y="13433"/>
                  </a:lnTo>
                  <a:lnTo>
                    <a:pt x="21670" y="26823"/>
                  </a:lnTo>
                  <a:lnTo>
                    <a:pt x="40146" y="46414"/>
                  </a:lnTo>
                  <a:lnTo>
                    <a:pt x="62852" y="72014"/>
                  </a:lnTo>
                  <a:lnTo>
                    <a:pt x="84702" y="96637"/>
                  </a:lnTo>
                  <a:lnTo>
                    <a:pt x="102926" y="116238"/>
                  </a:lnTo>
                  <a:lnTo>
                    <a:pt x="116914" y="129379"/>
                  </a:lnTo>
                  <a:lnTo>
                    <a:pt x="127000" y="1354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41"/>
            <p:cNvSpPr/>
            <p:nvPr/>
          </p:nvSpPr>
          <p:spPr>
            <a:xfrm>
              <a:off x="7888632" y="1244600"/>
              <a:ext cx="70035" cy="330201"/>
            </a:xfrm>
            <a:custGeom>
              <a:avLst/>
              <a:gdLst/>
              <a:ahLst/>
              <a:cxnLst/>
              <a:rect l="0" t="0" r="0" b="0"/>
              <a:pathLst>
                <a:path w="70035" h="330201">
                  <a:moveTo>
                    <a:pt x="61568" y="0"/>
                  </a:moveTo>
                  <a:lnTo>
                    <a:pt x="56909" y="1078"/>
                  </a:lnTo>
                  <a:lnTo>
                    <a:pt x="49564" y="9433"/>
                  </a:lnTo>
                  <a:lnTo>
                    <a:pt x="37929" y="29691"/>
                  </a:lnTo>
                  <a:lnTo>
                    <a:pt x="25363" y="57739"/>
                  </a:lnTo>
                  <a:lnTo>
                    <a:pt x="14429" y="88967"/>
                  </a:lnTo>
                  <a:lnTo>
                    <a:pt x="6126" y="122451"/>
                  </a:lnTo>
                  <a:lnTo>
                    <a:pt x="1069" y="157413"/>
                  </a:lnTo>
                  <a:lnTo>
                    <a:pt x="0" y="192875"/>
                  </a:lnTo>
                  <a:lnTo>
                    <a:pt x="3485" y="227828"/>
                  </a:lnTo>
                  <a:lnTo>
                    <a:pt x="11828" y="259670"/>
                  </a:lnTo>
                  <a:lnTo>
                    <a:pt x="24731" y="285707"/>
                  </a:lnTo>
                  <a:lnTo>
                    <a:pt x="39450" y="306898"/>
                  </a:lnTo>
                  <a:lnTo>
                    <a:pt x="55017" y="322159"/>
                  </a:lnTo>
                  <a:lnTo>
                    <a:pt x="70034" y="3302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42"/>
            <p:cNvSpPr/>
            <p:nvPr/>
          </p:nvSpPr>
          <p:spPr>
            <a:xfrm>
              <a:off x="7701994" y="1303867"/>
              <a:ext cx="98734" cy="230789"/>
            </a:xfrm>
            <a:custGeom>
              <a:avLst/>
              <a:gdLst/>
              <a:ahLst/>
              <a:cxnLst/>
              <a:rect l="0" t="0" r="0" b="0"/>
              <a:pathLst>
                <a:path w="98734" h="230789">
                  <a:moveTo>
                    <a:pt x="36540" y="0"/>
                  </a:moveTo>
                  <a:lnTo>
                    <a:pt x="27605" y="4113"/>
                  </a:lnTo>
                  <a:lnTo>
                    <a:pt x="17170" y="17279"/>
                  </a:lnTo>
                  <a:lnTo>
                    <a:pt x="8320" y="37544"/>
                  </a:lnTo>
                  <a:lnTo>
                    <a:pt x="2243" y="65748"/>
                  </a:lnTo>
                  <a:lnTo>
                    <a:pt x="0" y="98815"/>
                  </a:lnTo>
                  <a:lnTo>
                    <a:pt x="2054" y="134333"/>
                  </a:lnTo>
                  <a:lnTo>
                    <a:pt x="8418" y="169105"/>
                  </a:lnTo>
                  <a:lnTo>
                    <a:pt x="17789" y="196657"/>
                  </a:lnTo>
                  <a:lnTo>
                    <a:pt x="27445" y="214579"/>
                  </a:lnTo>
                  <a:lnTo>
                    <a:pt x="37273" y="225116"/>
                  </a:lnTo>
                  <a:lnTo>
                    <a:pt x="47348" y="230245"/>
                  </a:lnTo>
                  <a:lnTo>
                    <a:pt x="58173" y="230788"/>
                  </a:lnTo>
                  <a:lnTo>
                    <a:pt x="69436" y="226414"/>
                  </a:lnTo>
                  <a:lnTo>
                    <a:pt x="80430" y="216846"/>
                  </a:lnTo>
                  <a:lnTo>
                    <a:pt x="89682" y="200858"/>
                  </a:lnTo>
                  <a:lnTo>
                    <a:pt x="96060" y="177569"/>
                  </a:lnTo>
                  <a:lnTo>
                    <a:pt x="98733" y="151860"/>
                  </a:lnTo>
                  <a:lnTo>
                    <a:pt x="98406" y="129486"/>
                  </a:lnTo>
                  <a:lnTo>
                    <a:pt x="97087" y="114549"/>
                  </a:lnTo>
                  <a:lnTo>
                    <a:pt x="95418" y="105669"/>
                  </a:lnTo>
                  <a:lnTo>
                    <a:pt x="93490" y="100695"/>
                  </a:lnTo>
                  <a:lnTo>
                    <a:pt x="90924" y="98550"/>
                  </a:lnTo>
                  <a:lnTo>
                    <a:pt x="85813" y="100228"/>
                  </a:lnTo>
                  <a:lnTo>
                    <a:pt x="78307" y="106148"/>
                  </a:lnTo>
                  <a:lnTo>
                    <a:pt x="71866" y="117882"/>
                  </a:lnTo>
                  <a:lnTo>
                    <a:pt x="67567" y="138186"/>
                  </a:lnTo>
                  <a:lnTo>
                    <a:pt x="66140" y="162477"/>
                  </a:lnTo>
                  <a:lnTo>
                    <a:pt x="67130" y="184252"/>
                  </a:lnTo>
                  <a:lnTo>
                    <a:pt x="68806" y="198939"/>
                  </a:lnTo>
                  <a:lnTo>
                    <a:pt x="70851" y="209338"/>
                  </a:lnTo>
                  <a:lnTo>
                    <a:pt x="73859" y="216043"/>
                  </a:lnTo>
                  <a:lnTo>
                    <a:pt x="78873" y="2201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43"/>
            <p:cNvSpPr/>
            <p:nvPr/>
          </p:nvSpPr>
          <p:spPr>
            <a:xfrm>
              <a:off x="7577666" y="1320800"/>
              <a:ext cx="16935" cy="237068"/>
            </a:xfrm>
            <a:custGeom>
              <a:avLst/>
              <a:gdLst/>
              <a:ahLst/>
              <a:cxnLst/>
              <a:rect l="0" t="0" r="0" b="0"/>
              <a:pathLst>
                <a:path w="16935" h="237068">
                  <a:moveTo>
                    <a:pt x="0" y="0"/>
                  </a:moveTo>
                  <a:lnTo>
                    <a:pt x="73" y="39331"/>
                  </a:lnTo>
                  <a:lnTo>
                    <a:pt x="1270" y="79051"/>
                  </a:lnTo>
                  <a:lnTo>
                    <a:pt x="4028" y="119554"/>
                  </a:lnTo>
                  <a:lnTo>
                    <a:pt x="7640" y="158082"/>
                  </a:lnTo>
                  <a:lnTo>
                    <a:pt x="11544" y="192693"/>
                  </a:lnTo>
                  <a:lnTo>
                    <a:pt x="15049" y="220413"/>
                  </a:lnTo>
                  <a:lnTo>
                    <a:pt x="16934" y="2370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158"/>
          <p:cNvGrpSpPr/>
          <p:nvPr/>
        </p:nvGrpSpPr>
        <p:grpSpPr>
          <a:xfrm>
            <a:off x="6968066" y="804333"/>
            <a:ext cx="1803086" cy="372535"/>
            <a:chOff x="6968066" y="804333"/>
            <a:chExt cx="1803086" cy="372535"/>
          </a:xfrm>
        </p:grpSpPr>
        <p:sp>
          <p:nvSpPr>
            <p:cNvPr id="265" name="SMARTInkShape-744"/>
            <p:cNvSpPr/>
            <p:nvPr/>
          </p:nvSpPr>
          <p:spPr>
            <a:xfrm>
              <a:off x="8572249" y="804333"/>
              <a:ext cx="198903" cy="319838"/>
            </a:xfrm>
            <a:custGeom>
              <a:avLst/>
              <a:gdLst/>
              <a:ahLst/>
              <a:cxnLst/>
              <a:rect l="0" t="0" r="0" b="0"/>
              <a:pathLst>
                <a:path w="198903" h="319838">
                  <a:moveTo>
                    <a:pt x="46818" y="0"/>
                  </a:moveTo>
                  <a:lnTo>
                    <a:pt x="24234" y="28975"/>
                  </a:lnTo>
                  <a:lnTo>
                    <a:pt x="12284" y="60138"/>
                  </a:lnTo>
                  <a:lnTo>
                    <a:pt x="5052" y="95636"/>
                  </a:lnTo>
                  <a:lnTo>
                    <a:pt x="1001" y="134093"/>
                  </a:lnTo>
                  <a:lnTo>
                    <a:pt x="0" y="174068"/>
                  </a:lnTo>
                  <a:lnTo>
                    <a:pt x="3779" y="214284"/>
                  </a:lnTo>
                  <a:lnTo>
                    <a:pt x="12305" y="250985"/>
                  </a:lnTo>
                  <a:lnTo>
                    <a:pt x="22580" y="279269"/>
                  </a:lnTo>
                  <a:lnTo>
                    <a:pt x="33806" y="299073"/>
                  </a:lnTo>
                  <a:lnTo>
                    <a:pt x="48505" y="312106"/>
                  </a:lnTo>
                  <a:lnTo>
                    <a:pt x="67086" y="319478"/>
                  </a:lnTo>
                  <a:lnTo>
                    <a:pt x="86512" y="319837"/>
                  </a:lnTo>
                  <a:lnTo>
                    <a:pt x="108202" y="310065"/>
                  </a:lnTo>
                  <a:lnTo>
                    <a:pt x="132455" y="288869"/>
                  </a:lnTo>
                  <a:lnTo>
                    <a:pt x="157056" y="259568"/>
                  </a:lnTo>
                  <a:lnTo>
                    <a:pt x="177535" y="229795"/>
                  </a:lnTo>
                  <a:lnTo>
                    <a:pt x="190578" y="206120"/>
                  </a:lnTo>
                  <a:lnTo>
                    <a:pt x="196954" y="188196"/>
                  </a:lnTo>
                  <a:lnTo>
                    <a:pt x="198902" y="175152"/>
                  </a:lnTo>
                  <a:lnTo>
                    <a:pt x="198558" y="166616"/>
                  </a:lnTo>
                  <a:lnTo>
                    <a:pt x="195681" y="161153"/>
                  </a:lnTo>
                  <a:lnTo>
                    <a:pt x="188726" y="158174"/>
                  </a:lnTo>
                  <a:lnTo>
                    <a:pt x="178660" y="158812"/>
                  </a:lnTo>
                  <a:lnTo>
                    <a:pt x="165482" y="166998"/>
                  </a:lnTo>
                  <a:lnTo>
                    <a:pt x="149580" y="184573"/>
                  </a:lnTo>
                  <a:lnTo>
                    <a:pt x="135846" y="208207"/>
                  </a:lnTo>
                  <a:lnTo>
                    <a:pt x="126732" y="233547"/>
                  </a:lnTo>
                  <a:lnTo>
                    <a:pt x="122906" y="254192"/>
                  </a:lnTo>
                  <a:lnTo>
                    <a:pt x="122445" y="271480"/>
                  </a:lnTo>
                  <a:lnTo>
                    <a:pt x="125357" y="285460"/>
                  </a:lnTo>
                  <a:lnTo>
                    <a:pt x="131484" y="2963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45"/>
            <p:cNvSpPr/>
            <p:nvPr/>
          </p:nvSpPr>
          <p:spPr>
            <a:xfrm>
              <a:off x="8451229" y="829733"/>
              <a:ext cx="32372" cy="279401"/>
            </a:xfrm>
            <a:custGeom>
              <a:avLst/>
              <a:gdLst/>
              <a:ahLst/>
              <a:cxnLst/>
              <a:rect l="0" t="0" r="0" b="0"/>
              <a:pathLst>
                <a:path w="32372" h="279401">
                  <a:moveTo>
                    <a:pt x="6971" y="0"/>
                  </a:moveTo>
                  <a:lnTo>
                    <a:pt x="3239" y="6231"/>
                  </a:lnTo>
                  <a:lnTo>
                    <a:pt x="1085" y="25364"/>
                  </a:lnTo>
                  <a:lnTo>
                    <a:pt x="0" y="54089"/>
                  </a:lnTo>
                  <a:lnTo>
                    <a:pt x="326" y="86445"/>
                  </a:lnTo>
                  <a:lnTo>
                    <a:pt x="1999" y="120706"/>
                  </a:lnTo>
                  <a:lnTo>
                    <a:pt x="3843" y="155774"/>
                  </a:lnTo>
                  <a:lnTo>
                    <a:pt x="5583" y="189765"/>
                  </a:lnTo>
                  <a:lnTo>
                    <a:pt x="8063" y="219917"/>
                  </a:lnTo>
                  <a:lnTo>
                    <a:pt x="11316" y="243846"/>
                  </a:lnTo>
                  <a:lnTo>
                    <a:pt x="14674" y="259264"/>
                  </a:lnTo>
                  <a:lnTo>
                    <a:pt x="18601" y="269961"/>
                  </a:lnTo>
                  <a:lnTo>
                    <a:pt x="24024" y="276423"/>
                  </a:lnTo>
                  <a:lnTo>
                    <a:pt x="32371" y="2794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46"/>
            <p:cNvSpPr/>
            <p:nvPr/>
          </p:nvSpPr>
          <p:spPr>
            <a:xfrm>
              <a:off x="8153400" y="982133"/>
              <a:ext cx="152401" cy="16935"/>
            </a:xfrm>
            <a:custGeom>
              <a:avLst/>
              <a:gdLst/>
              <a:ahLst/>
              <a:cxnLst/>
              <a:rect l="0" t="0" r="0" b="0"/>
              <a:pathLst>
                <a:path w="152401" h="16935">
                  <a:moveTo>
                    <a:pt x="0" y="16934"/>
                  </a:moveTo>
                  <a:lnTo>
                    <a:pt x="36526" y="14458"/>
                  </a:lnTo>
                  <a:lnTo>
                    <a:pt x="73271" y="10669"/>
                  </a:lnTo>
                  <a:lnTo>
                    <a:pt x="111695" y="6383"/>
                  </a:lnTo>
                  <a:lnTo>
                    <a:pt x="15240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47"/>
            <p:cNvSpPr/>
            <p:nvPr/>
          </p:nvSpPr>
          <p:spPr>
            <a:xfrm>
              <a:off x="8213836" y="910837"/>
              <a:ext cx="22147" cy="189831"/>
            </a:xfrm>
            <a:custGeom>
              <a:avLst/>
              <a:gdLst/>
              <a:ahLst/>
              <a:cxnLst/>
              <a:rect l="0" t="0" r="0" b="0"/>
              <a:pathLst>
                <a:path w="22147" h="189831">
                  <a:moveTo>
                    <a:pt x="15764" y="3563"/>
                  </a:moveTo>
                  <a:lnTo>
                    <a:pt x="6571" y="3229"/>
                  </a:lnTo>
                  <a:lnTo>
                    <a:pt x="3286" y="2131"/>
                  </a:lnTo>
                  <a:lnTo>
                    <a:pt x="1619" y="839"/>
                  </a:lnTo>
                  <a:lnTo>
                    <a:pt x="633" y="0"/>
                  </a:lnTo>
                  <a:lnTo>
                    <a:pt x="0" y="984"/>
                  </a:lnTo>
                  <a:lnTo>
                    <a:pt x="755" y="9096"/>
                  </a:lnTo>
                  <a:lnTo>
                    <a:pt x="4208" y="29186"/>
                  </a:lnTo>
                  <a:lnTo>
                    <a:pt x="9421" y="58984"/>
                  </a:lnTo>
                  <a:lnTo>
                    <a:pt x="14827" y="94268"/>
                  </a:lnTo>
                  <a:lnTo>
                    <a:pt x="18955" y="128228"/>
                  </a:lnTo>
                  <a:lnTo>
                    <a:pt x="21325" y="153440"/>
                  </a:lnTo>
                  <a:lnTo>
                    <a:pt x="22146" y="169016"/>
                  </a:lnTo>
                  <a:lnTo>
                    <a:pt x="21909" y="179654"/>
                  </a:lnTo>
                  <a:lnTo>
                    <a:pt x="20078" y="186175"/>
                  </a:lnTo>
                  <a:lnTo>
                    <a:pt x="15764" y="18983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48"/>
            <p:cNvSpPr/>
            <p:nvPr/>
          </p:nvSpPr>
          <p:spPr>
            <a:xfrm>
              <a:off x="7848600" y="905933"/>
              <a:ext cx="135468" cy="194735"/>
            </a:xfrm>
            <a:custGeom>
              <a:avLst/>
              <a:gdLst/>
              <a:ahLst/>
              <a:cxnLst/>
              <a:rect l="0" t="0" r="0" b="0"/>
              <a:pathLst>
                <a:path w="135468" h="194735">
                  <a:moveTo>
                    <a:pt x="135467" y="0"/>
                  </a:moveTo>
                  <a:lnTo>
                    <a:pt x="129507" y="3438"/>
                  </a:lnTo>
                  <a:lnTo>
                    <a:pt x="114371" y="22038"/>
                  </a:lnTo>
                  <a:lnTo>
                    <a:pt x="94262" y="50510"/>
                  </a:lnTo>
                  <a:lnTo>
                    <a:pt x="71945" y="85067"/>
                  </a:lnTo>
                  <a:lnTo>
                    <a:pt x="48389" y="121928"/>
                  </a:lnTo>
                  <a:lnTo>
                    <a:pt x="24080" y="159379"/>
                  </a:lnTo>
                  <a:lnTo>
                    <a:pt x="0" y="1947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49"/>
            <p:cNvSpPr/>
            <p:nvPr/>
          </p:nvSpPr>
          <p:spPr>
            <a:xfrm>
              <a:off x="7814734" y="922867"/>
              <a:ext cx="186267" cy="152401"/>
            </a:xfrm>
            <a:custGeom>
              <a:avLst/>
              <a:gdLst/>
              <a:ahLst/>
              <a:cxnLst/>
              <a:rect l="0" t="0" r="0" b="0"/>
              <a:pathLst>
                <a:path w="186267" h="152401">
                  <a:moveTo>
                    <a:pt x="0" y="0"/>
                  </a:moveTo>
                  <a:lnTo>
                    <a:pt x="344" y="3469"/>
                  </a:lnTo>
                  <a:lnTo>
                    <a:pt x="2001" y="5396"/>
                  </a:lnTo>
                  <a:lnTo>
                    <a:pt x="10202" y="11474"/>
                  </a:lnTo>
                  <a:lnTo>
                    <a:pt x="30590" y="27861"/>
                  </a:lnTo>
                  <a:lnTo>
                    <a:pt x="59844" y="53191"/>
                  </a:lnTo>
                  <a:lnTo>
                    <a:pt x="91153" y="81298"/>
                  </a:lnTo>
                  <a:lnTo>
                    <a:pt x="117384" y="105618"/>
                  </a:lnTo>
                  <a:lnTo>
                    <a:pt x="136490" y="124009"/>
                  </a:lnTo>
                  <a:lnTo>
                    <a:pt x="150223" y="136150"/>
                  </a:lnTo>
                  <a:lnTo>
                    <a:pt x="162129" y="144795"/>
                  </a:lnTo>
                  <a:lnTo>
                    <a:pt x="173521" y="150115"/>
                  </a:lnTo>
                  <a:lnTo>
                    <a:pt x="186266" y="1524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50"/>
            <p:cNvSpPr/>
            <p:nvPr/>
          </p:nvSpPr>
          <p:spPr>
            <a:xfrm>
              <a:off x="7596581" y="846667"/>
              <a:ext cx="100139" cy="265752"/>
            </a:xfrm>
            <a:custGeom>
              <a:avLst/>
              <a:gdLst/>
              <a:ahLst/>
              <a:cxnLst/>
              <a:rect l="0" t="0" r="0" b="0"/>
              <a:pathLst>
                <a:path w="100139" h="265752">
                  <a:moveTo>
                    <a:pt x="6486" y="0"/>
                  </a:moveTo>
                  <a:lnTo>
                    <a:pt x="2639" y="37983"/>
                  </a:lnTo>
                  <a:lnTo>
                    <a:pt x="507" y="73596"/>
                  </a:lnTo>
                  <a:lnTo>
                    <a:pt x="0" y="109344"/>
                  </a:lnTo>
                  <a:lnTo>
                    <a:pt x="1828" y="144646"/>
                  </a:lnTo>
                  <a:lnTo>
                    <a:pt x="6065" y="178127"/>
                  </a:lnTo>
                  <a:lnTo>
                    <a:pt x="12706" y="207575"/>
                  </a:lnTo>
                  <a:lnTo>
                    <a:pt x="21140" y="231052"/>
                  </a:lnTo>
                  <a:lnTo>
                    <a:pt x="29608" y="247304"/>
                  </a:lnTo>
                  <a:lnTo>
                    <a:pt x="39169" y="257594"/>
                  </a:lnTo>
                  <a:lnTo>
                    <a:pt x="50519" y="263423"/>
                  </a:lnTo>
                  <a:lnTo>
                    <a:pt x="60538" y="265751"/>
                  </a:lnTo>
                  <a:lnTo>
                    <a:pt x="68904" y="264514"/>
                  </a:lnTo>
                  <a:lnTo>
                    <a:pt x="78568" y="255493"/>
                  </a:lnTo>
                  <a:lnTo>
                    <a:pt x="89430" y="235262"/>
                  </a:lnTo>
                  <a:lnTo>
                    <a:pt x="97297" y="208090"/>
                  </a:lnTo>
                  <a:lnTo>
                    <a:pt x="100138" y="179608"/>
                  </a:lnTo>
                  <a:lnTo>
                    <a:pt x="98151" y="153342"/>
                  </a:lnTo>
                  <a:lnTo>
                    <a:pt x="93542" y="133106"/>
                  </a:lnTo>
                  <a:lnTo>
                    <a:pt x="87776" y="119681"/>
                  </a:lnTo>
                  <a:lnTo>
                    <a:pt x="81735" y="111549"/>
                  </a:lnTo>
                  <a:lnTo>
                    <a:pt x="76317" y="107330"/>
                  </a:lnTo>
                  <a:lnTo>
                    <a:pt x="71365" y="105939"/>
                  </a:lnTo>
                  <a:lnTo>
                    <a:pt x="66385" y="107651"/>
                  </a:lnTo>
                  <a:lnTo>
                    <a:pt x="60127" y="117025"/>
                  </a:lnTo>
                  <a:lnTo>
                    <a:pt x="53853" y="134360"/>
                  </a:lnTo>
                  <a:lnTo>
                    <a:pt x="50286" y="155719"/>
                  </a:lnTo>
                  <a:lnTo>
                    <a:pt x="50218" y="179809"/>
                  </a:lnTo>
                  <a:lnTo>
                    <a:pt x="52444" y="202208"/>
                  </a:lnTo>
                  <a:lnTo>
                    <a:pt x="57401" y="221565"/>
                  </a:lnTo>
                  <a:lnTo>
                    <a:pt x="65753" y="23706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51"/>
            <p:cNvSpPr/>
            <p:nvPr/>
          </p:nvSpPr>
          <p:spPr>
            <a:xfrm>
              <a:off x="7434562" y="838200"/>
              <a:ext cx="24573" cy="338668"/>
            </a:xfrm>
            <a:custGeom>
              <a:avLst/>
              <a:gdLst/>
              <a:ahLst/>
              <a:cxnLst/>
              <a:rect l="0" t="0" r="0" b="0"/>
              <a:pathLst>
                <a:path w="24573" h="338668">
                  <a:moveTo>
                    <a:pt x="7638" y="0"/>
                  </a:moveTo>
                  <a:lnTo>
                    <a:pt x="3903" y="6253"/>
                  </a:lnTo>
                  <a:lnTo>
                    <a:pt x="1738" y="25154"/>
                  </a:lnTo>
                  <a:lnTo>
                    <a:pt x="506" y="53205"/>
                  </a:lnTo>
                  <a:lnTo>
                    <a:pt x="0" y="84689"/>
                  </a:lnTo>
                  <a:lnTo>
                    <a:pt x="655" y="118413"/>
                  </a:lnTo>
                  <a:lnTo>
                    <a:pt x="2650" y="154599"/>
                  </a:lnTo>
                  <a:lnTo>
                    <a:pt x="5567" y="192012"/>
                  </a:lnTo>
                  <a:lnTo>
                    <a:pt x="9683" y="229859"/>
                  </a:lnTo>
                  <a:lnTo>
                    <a:pt x="14528" y="268025"/>
                  </a:lnTo>
                  <a:lnTo>
                    <a:pt x="19726" y="305158"/>
                  </a:lnTo>
                  <a:lnTo>
                    <a:pt x="24572" y="3386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52"/>
            <p:cNvSpPr/>
            <p:nvPr/>
          </p:nvSpPr>
          <p:spPr>
            <a:xfrm>
              <a:off x="6968066" y="1092200"/>
              <a:ext cx="194735" cy="16934"/>
            </a:xfrm>
            <a:custGeom>
              <a:avLst/>
              <a:gdLst/>
              <a:ahLst/>
              <a:cxnLst/>
              <a:rect l="0" t="0" r="0" b="0"/>
              <a:pathLst>
                <a:path w="194735" h="16934">
                  <a:moveTo>
                    <a:pt x="0" y="16933"/>
                  </a:moveTo>
                  <a:lnTo>
                    <a:pt x="37619" y="14203"/>
                  </a:lnTo>
                  <a:lnTo>
                    <a:pt x="74303" y="8812"/>
                  </a:lnTo>
                  <a:lnTo>
                    <a:pt x="110903" y="4884"/>
                  </a:lnTo>
                  <a:lnTo>
                    <a:pt x="146731" y="2121"/>
                  </a:lnTo>
                  <a:lnTo>
                    <a:pt x="177306" y="524"/>
                  </a:lnTo>
                  <a:lnTo>
                    <a:pt x="194734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53"/>
            <p:cNvSpPr/>
            <p:nvPr/>
          </p:nvSpPr>
          <p:spPr>
            <a:xfrm>
              <a:off x="6976534" y="999067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38067" y="0"/>
                  </a:lnTo>
                  <a:lnTo>
                    <a:pt x="76511" y="0"/>
                  </a:lnTo>
                  <a:lnTo>
                    <a:pt x="114898" y="0"/>
                  </a:lnTo>
                  <a:lnTo>
                    <a:pt x="15240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159"/>
          <p:cNvGrpSpPr/>
          <p:nvPr/>
        </p:nvGrpSpPr>
        <p:grpSpPr>
          <a:xfrm>
            <a:off x="5196595" y="705789"/>
            <a:ext cx="1593673" cy="678587"/>
            <a:chOff x="5196595" y="705789"/>
            <a:chExt cx="1593673" cy="678587"/>
          </a:xfrm>
        </p:grpSpPr>
        <p:sp>
          <p:nvSpPr>
            <p:cNvPr id="276" name="SMARTInkShape-754"/>
            <p:cNvSpPr/>
            <p:nvPr/>
          </p:nvSpPr>
          <p:spPr>
            <a:xfrm>
              <a:off x="6508107" y="705789"/>
              <a:ext cx="282161" cy="166673"/>
            </a:xfrm>
            <a:custGeom>
              <a:avLst/>
              <a:gdLst/>
              <a:ahLst/>
              <a:cxnLst/>
              <a:rect l="0" t="0" r="0" b="0"/>
              <a:pathLst>
                <a:path w="282161" h="166673">
                  <a:moveTo>
                    <a:pt x="45093" y="30811"/>
                  </a:moveTo>
                  <a:lnTo>
                    <a:pt x="46287" y="25929"/>
                  </a:lnTo>
                  <a:lnTo>
                    <a:pt x="52546" y="18925"/>
                  </a:lnTo>
                  <a:lnTo>
                    <a:pt x="65373" y="11394"/>
                  </a:lnTo>
                  <a:lnTo>
                    <a:pt x="86637" y="5292"/>
                  </a:lnTo>
                  <a:lnTo>
                    <a:pt x="113614" y="1410"/>
                  </a:lnTo>
                  <a:lnTo>
                    <a:pt x="138970" y="0"/>
                  </a:lnTo>
                  <a:lnTo>
                    <a:pt x="160173" y="2463"/>
                  </a:lnTo>
                  <a:lnTo>
                    <a:pt x="178255" y="9450"/>
                  </a:lnTo>
                  <a:lnTo>
                    <a:pt x="192229" y="19851"/>
                  </a:lnTo>
                  <a:lnTo>
                    <a:pt x="201069" y="33475"/>
                  </a:lnTo>
                  <a:lnTo>
                    <a:pt x="203007" y="51675"/>
                  </a:lnTo>
                  <a:lnTo>
                    <a:pt x="195454" y="75684"/>
                  </a:lnTo>
                  <a:lnTo>
                    <a:pt x="179106" y="101867"/>
                  </a:lnTo>
                  <a:lnTo>
                    <a:pt x="156012" y="125052"/>
                  </a:lnTo>
                  <a:lnTo>
                    <a:pt x="127844" y="143849"/>
                  </a:lnTo>
                  <a:lnTo>
                    <a:pt x="99056" y="157039"/>
                  </a:lnTo>
                  <a:lnTo>
                    <a:pt x="71725" y="164543"/>
                  </a:lnTo>
                  <a:lnTo>
                    <a:pt x="48494" y="166672"/>
                  </a:lnTo>
                  <a:lnTo>
                    <a:pt x="30038" y="164565"/>
                  </a:lnTo>
                  <a:lnTo>
                    <a:pt x="16306" y="160052"/>
                  </a:lnTo>
                  <a:lnTo>
                    <a:pt x="7246" y="155132"/>
                  </a:lnTo>
                  <a:lnTo>
                    <a:pt x="2132" y="150136"/>
                  </a:lnTo>
                  <a:lnTo>
                    <a:pt x="0" y="144574"/>
                  </a:lnTo>
                  <a:lnTo>
                    <a:pt x="513" y="138660"/>
                  </a:lnTo>
                  <a:lnTo>
                    <a:pt x="6347" y="130989"/>
                  </a:lnTo>
                  <a:lnTo>
                    <a:pt x="19615" y="121457"/>
                  </a:lnTo>
                  <a:lnTo>
                    <a:pt x="39922" y="112435"/>
                  </a:lnTo>
                  <a:lnTo>
                    <a:pt x="67699" y="104780"/>
                  </a:lnTo>
                  <a:lnTo>
                    <a:pt x="99940" y="99424"/>
                  </a:lnTo>
                  <a:lnTo>
                    <a:pt x="133922" y="97363"/>
                  </a:lnTo>
                  <a:lnTo>
                    <a:pt x="168627" y="97648"/>
                  </a:lnTo>
                  <a:lnTo>
                    <a:pt x="201121" y="99447"/>
                  </a:lnTo>
                  <a:lnTo>
                    <a:pt x="230820" y="101929"/>
                  </a:lnTo>
                  <a:lnTo>
                    <a:pt x="257649" y="104684"/>
                  </a:lnTo>
                  <a:lnTo>
                    <a:pt x="282160" y="107011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55"/>
            <p:cNvSpPr/>
            <p:nvPr/>
          </p:nvSpPr>
          <p:spPr>
            <a:xfrm>
              <a:off x="6290733" y="753533"/>
              <a:ext cx="193226" cy="554100"/>
            </a:xfrm>
            <a:custGeom>
              <a:avLst/>
              <a:gdLst/>
              <a:ahLst/>
              <a:cxnLst/>
              <a:rect l="0" t="0" r="0" b="0"/>
              <a:pathLst>
                <a:path w="193226" h="554100">
                  <a:moveTo>
                    <a:pt x="0" y="0"/>
                  </a:moveTo>
                  <a:lnTo>
                    <a:pt x="23331" y="5670"/>
                  </a:lnTo>
                  <a:lnTo>
                    <a:pt x="57355" y="22889"/>
                  </a:lnTo>
                  <a:lnTo>
                    <a:pt x="93749" y="48541"/>
                  </a:lnTo>
                  <a:lnTo>
                    <a:pt x="128003" y="79889"/>
                  </a:lnTo>
                  <a:lnTo>
                    <a:pt x="155635" y="114752"/>
                  </a:lnTo>
                  <a:lnTo>
                    <a:pt x="175236" y="150410"/>
                  </a:lnTo>
                  <a:lnTo>
                    <a:pt x="187148" y="184380"/>
                  </a:lnTo>
                  <a:lnTo>
                    <a:pt x="192740" y="218003"/>
                  </a:lnTo>
                  <a:lnTo>
                    <a:pt x="193225" y="252153"/>
                  </a:lnTo>
                  <a:lnTo>
                    <a:pt x="189240" y="286899"/>
                  </a:lnTo>
                  <a:lnTo>
                    <a:pt x="181243" y="322347"/>
                  </a:lnTo>
                  <a:lnTo>
                    <a:pt x="170018" y="357602"/>
                  </a:lnTo>
                  <a:lnTo>
                    <a:pt x="156484" y="391442"/>
                  </a:lnTo>
                  <a:lnTo>
                    <a:pt x="140305" y="425158"/>
                  </a:lnTo>
                  <a:lnTo>
                    <a:pt x="120573" y="459786"/>
                  </a:lnTo>
                  <a:lnTo>
                    <a:pt x="96455" y="493771"/>
                  </a:lnTo>
                  <a:lnTo>
                    <a:pt x="71548" y="523041"/>
                  </a:lnTo>
                  <a:lnTo>
                    <a:pt x="53435" y="541956"/>
                  </a:lnTo>
                  <a:lnTo>
                    <a:pt x="41305" y="551481"/>
                  </a:lnTo>
                  <a:lnTo>
                    <a:pt x="32614" y="554099"/>
                  </a:lnTo>
                  <a:lnTo>
                    <a:pt x="26351" y="552504"/>
                  </a:lnTo>
                  <a:lnTo>
                    <a:pt x="21027" y="548892"/>
                  </a:lnTo>
                  <a:lnTo>
                    <a:pt x="15625" y="542826"/>
                  </a:lnTo>
                  <a:lnTo>
                    <a:pt x="8467" y="5334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56"/>
            <p:cNvSpPr/>
            <p:nvPr/>
          </p:nvSpPr>
          <p:spPr>
            <a:xfrm>
              <a:off x="5960714" y="855527"/>
              <a:ext cx="287687" cy="314706"/>
            </a:xfrm>
            <a:custGeom>
              <a:avLst/>
              <a:gdLst/>
              <a:ahLst/>
              <a:cxnLst/>
              <a:rect l="0" t="0" r="0" b="0"/>
              <a:pathLst>
                <a:path w="287687" h="314706">
                  <a:moveTo>
                    <a:pt x="135286" y="41940"/>
                  </a:moveTo>
                  <a:lnTo>
                    <a:pt x="136524" y="31418"/>
                  </a:lnTo>
                  <a:lnTo>
                    <a:pt x="144305" y="21579"/>
                  </a:lnTo>
                  <a:lnTo>
                    <a:pt x="158571" y="10912"/>
                  </a:lnTo>
                  <a:lnTo>
                    <a:pt x="174187" y="3073"/>
                  </a:lnTo>
                  <a:lnTo>
                    <a:pt x="190021" y="0"/>
                  </a:lnTo>
                  <a:lnTo>
                    <a:pt x="206117" y="1694"/>
                  </a:lnTo>
                  <a:lnTo>
                    <a:pt x="220513" y="8122"/>
                  </a:lnTo>
                  <a:lnTo>
                    <a:pt x="232840" y="20201"/>
                  </a:lnTo>
                  <a:lnTo>
                    <a:pt x="241581" y="38928"/>
                  </a:lnTo>
                  <a:lnTo>
                    <a:pt x="245838" y="64931"/>
                  </a:lnTo>
                  <a:lnTo>
                    <a:pt x="244513" y="95777"/>
                  </a:lnTo>
                  <a:lnTo>
                    <a:pt x="236577" y="130437"/>
                  </a:lnTo>
                  <a:lnTo>
                    <a:pt x="221506" y="167032"/>
                  </a:lnTo>
                  <a:lnTo>
                    <a:pt x="198778" y="203824"/>
                  </a:lnTo>
                  <a:lnTo>
                    <a:pt x="169568" y="238516"/>
                  </a:lnTo>
                  <a:lnTo>
                    <a:pt x="137125" y="267486"/>
                  </a:lnTo>
                  <a:lnTo>
                    <a:pt x="104066" y="290007"/>
                  </a:lnTo>
                  <a:lnTo>
                    <a:pt x="74893" y="305551"/>
                  </a:lnTo>
                  <a:lnTo>
                    <a:pt x="51513" y="313484"/>
                  </a:lnTo>
                  <a:lnTo>
                    <a:pt x="32554" y="314705"/>
                  </a:lnTo>
                  <a:lnTo>
                    <a:pt x="18109" y="310267"/>
                  </a:lnTo>
                  <a:lnTo>
                    <a:pt x="7599" y="297977"/>
                  </a:lnTo>
                  <a:lnTo>
                    <a:pt x="1109" y="277719"/>
                  </a:lnTo>
                  <a:lnTo>
                    <a:pt x="0" y="256050"/>
                  </a:lnTo>
                  <a:lnTo>
                    <a:pt x="6278" y="235790"/>
                  </a:lnTo>
                  <a:lnTo>
                    <a:pt x="19929" y="218333"/>
                  </a:lnTo>
                  <a:lnTo>
                    <a:pt x="40249" y="205151"/>
                  </a:lnTo>
                  <a:lnTo>
                    <a:pt x="68147" y="197429"/>
                  </a:lnTo>
                  <a:lnTo>
                    <a:pt x="100405" y="195986"/>
                  </a:lnTo>
                  <a:lnTo>
                    <a:pt x="134329" y="199786"/>
                  </a:lnTo>
                  <a:lnTo>
                    <a:pt x="169430" y="207025"/>
                  </a:lnTo>
                  <a:lnTo>
                    <a:pt x="206056" y="215343"/>
                  </a:lnTo>
                  <a:lnTo>
                    <a:pt x="245085" y="223217"/>
                  </a:lnTo>
                  <a:lnTo>
                    <a:pt x="287686" y="22820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57"/>
            <p:cNvSpPr/>
            <p:nvPr/>
          </p:nvSpPr>
          <p:spPr>
            <a:xfrm>
              <a:off x="5748867" y="1024467"/>
              <a:ext cx="160867" cy="8467"/>
            </a:xfrm>
            <a:custGeom>
              <a:avLst/>
              <a:gdLst/>
              <a:ahLst/>
              <a:cxnLst/>
              <a:rect l="0" t="0" r="0" b="0"/>
              <a:pathLst>
                <a:path w="160867" h="8467">
                  <a:moveTo>
                    <a:pt x="0" y="8466"/>
                  </a:moveTo>
                  <a:lnTo>
                    <a:pt x="37471" y="6113"/>
                  </a:lnTo>
                  <a:lnTo>
                    <a:pt x="76779" y="2910"/>
                  </a:lnTo>
                  <a:lnTo>
                    <a:pt x="117648" y="732"/>
                  </a:lnTo>
                  <a:lnTo>
                    <a:pt x="160866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58"/>
            <p:cNvSpPr/>
            <p:nvPr/>
          </p:nvSpPr>
          <p:spPr>
            <a:xfrm>
              <a:off x="5393267" y="979967"/>
              <a:ext cx="258518" cy="404409"/>
            </a:xfrm>
            <a:custGeom>
              <a:avLst/>
              <a:gdLst/>
              <a:ahLst/>
              <a:cxnLst/>
              <a:rect l="0" t="0" r="0" b="0"/>
              <a:pathLst>
                <a:path w="258518" h="404409">
                  <a:moveTo>
                    <a:pt x="50800" y="19100"/>
                  </a:moveTo>
                  <a:lnTo>
                    <a:pt x="53427" y="43627"/>
                  </a:lnTo>
                  <a:lnTo>
                    <a:pt x="59221" y="77646"/>
                  </a:lnTo>
                  <a:lnTo>
                    <a:pt x="64872" y="113058"/>
                  </a:lnTo>
                  <a:lnTo>
                    <a:pt x="70010" y="142651"/>
                  </a:lnTo>
                  <a:lnTo>
                    <a:pt x="74016" y="161969"/>
                  </a:lnTo>
                  <a:lnTo>
                    <a:pt x="77196" y="173712"/>
                  </a:lnTo>
                  <a:lnTo>
                    <a:pt x="79723" y="181358"/>
                  </a:lnTo>
                  <a:lnTo>
                    <a:pt x="81621" y="186481"/>
                  </a:lnTo>
                  <a:lnTo>
                    <a:pt x="83607" y="190028"/>
                  </a:lnTo>
                  <a:lnTo>
                    <a:pt x="86790" y="192600"/>
                  </a:lnTo>
                  <a:lnTo>
                    <a:pt x="91393" y="193998"/>
                  </a:lnTo>
                  <a:lnTo>
                    <a:pt x="97396" y="192885"/>
                  </a:lnTo>
                  <a:lnTo>
                    <a:pt x="106147" y="184874"/>
                  </a:lnTo>
                  <a:lnTo>
                    <a:pt x="117512" y="166214"/>
                  </a:lnTo>
                  <a:lnTo>
                    <a:pt x="130366" y="138819"/>
                  </a:lnTo>
                  <a:lnTo>
                    <a:pt x="144645" y="105823"/>
                  </a:lnTo>
                  <a:lnTo>
                    <a:pt x="159607" y="70844"/>
                  </a:lnTo>
                  <a:lnTo>
                    <a:pt x="173363" y="40092"/>
                  </a:lnTo>
                  <a:lnTo>
                    <a:pt x="183638" y="19616"/>
                  </a:lnTo>
                  <a:lnTo>
                    <a:pt x="190521" y="7973"/>
                  </a:lnTo>
                  <a:lnTo>
                    <a:pt x="194979" y="2086"/>
                  </a:lnTo>
                  <a:lnTo>
                    <a:pt x="198094" y="0"/>
                  </a:lnTo>
                  <a:lnTo>
                    <a:pt x="202037" y="2547"/>
                  </a:lnTo>
                  <a:lnTo>
                    <a:pt x="209018" y="13825"/>
                  </a:lnTo>
                  <a:lnTo>
                    <a:pt x="218148" y="35194"/>
                  </a:lnTo>
                  <a:lnTo>
                    <a:pt x="227461" y="63233"/>
                  </a:lnTo>
                  <a:lnTo>
                    <a:pt x="236461" y="95557"/>
                  </a:lnTo>
                  <a:lnTo>
                    <a:pt x="244842" y="130832"/>
                  </a:lnTo>
                  <a:lnTo>
                    <a:pt x="251704" y="168256"/>
                  </a:lnTo>
                  <a:lnTo>
                    <a:pt x="256375" y="205866"/>
                  </a:lnTo>
                  <a:lnTo>
                    <a:pt x="258517" y="243030"/>
                  </a:lnTo>
                  <a:lnTo>
                    <a:pt x="256903" y="279610"/>
                  </a:lnTo>
                  <a:lnTo>
                    <a:pt x="248362" y="315055"/>
                  </a:lnTo>
                  <a:lnTo>
                    <a:pt x="231587" y="348522"/>
                  </a:lnTo>
                  <a:lnTo>
                    <a:pt x="209926" y="375009"/>
                  </a:lnTo>
                  <a:lnTo>
                    <a:pt x="183647" y="392985"/>
                  </a:lnTo>
                  <a:lnTo>
                    <a:pt x="151550" y="402569"/>
                  </a:lnTo>
                  <a:lnTo>
                    <a:pt x="117130" y="404408"/>
                  </a:lnTo>
                  <a:lnTo>
                    <a:pt x="84402" y="399314"/>
                  </a:lnTo>
                  <a:lnTo>
                    <a:pt x="55378" y="388399"/>
                  </a:lnTo>
                  <a:lnTo>
                    <a:pt x="30743" y="374947"/>
                  </a:lnTo>
                  <a:lnTo>
                    <a:pt x="11836" y="359116"/>
                  </a:lnTo>
                  <a:lnTo>
                    <a:pt x="0" y="3408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59"/>
            <p:cNvSpPr/>
            <p:nvPr/>
          </p:nvSpPr>
          <p:spPr>
            <a:xfrm>
              <a:off x="5196595" y="804333"/>
              <a:ext cx="162806" cy="414868"/>
            </a:xfrm>
            <a:custGeom>
              <a:avLst/>
              <a:gdLst/>
              <a:ahLst/>
              <a:cxnLst/>
              <a:rect l="0" t="0" r="0" b="0"/>
              <a:pathLst>
                <a:path w="162806" h="414868">
                  <a:moveTo>
                    <a:pt x="162805" y="0"/>
                  </a:moveTo>
                  <a:lnTo>
                    <a:pt x="149361" y="3010"/>
                  </a:lnTo>
                  <a:lnTo>
                    <a:pt x="126372" y="19614"/>
                  </a:lnTo>
                  <a:lnTo>
                    <a:pt x="99383" y="44808"/>
                  </a:lnTo>
                  <a:lnTo>
                    <a:pt x="73909" y="73803"/>
                  </a:lnTo>
                  <a:lnTo>
                    <a:pt x="51330" y="105235"/>
                  </a:lnTo>
                  <a:lnTo>
                    <a:pt x="31842" y="138932"/>
                  </a:lnTo>
                  <a:lnTo>
                    <a:pt x="16614" y="174435"/>
                  </a:lnTo>
                  <a:lnTo>
                    <a:pt x="6447" y="211031"/>
                  </a:lnTo>
                  <a:lnTo>
                    <a:pt x="731" y="246254"/>
                  </a:lnTo>
                  <a:lnTo>
                    <a:pt x="0" y="279082"/>
                  </a:lnTo>
                  <a:lnTo>
                    <a:pt x="4272" y="309943"/>
                  </a:lnTo>
                  <a:lnTo>
                    <a:pt x="12453" y="336105"/>
                  </a:lnTo>
                  <a:lnTo>
                    <a:pt x="26093" y="358343"/>
                  </a:lnTo>
                  <a:lnTo>
                    <a:pt x="44388" y="378479"/>
                  </a:lnTo>
                  <a:lnTo>
                    <a:pt x="69259" y="397015"/>
                  </a:lnTo>
                  <a:lnTo>
                    <a:pt x="103538" y="4148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160"/>
          <p:cNvGrpSpPr/>
          <p:nvPr/>
        </p:nvGrpSpPr>
        <p:grpSpPr>
          <a:xfrm>
            <a:off x="9114498" y="558800"/>
            <a:ext cx="706836" cy="347134"/>
            <a:chOff x="9114498" y="558800"/>
            <a:chExt cx="706836" cy="347134"/>
          </a:xfrm>
        </p:grpSpPr>
        <p:sp>
          <p:nvSpPr>
            <p:cNvPr id="283" name="SMARTInkShape-760"/>
            <p:cNvSpPr/>
            <p:nvPr/>
          </p:nvSpPr>
          <p:spPr>
            <a:xfrm>
              <a:off x="9584267" y="558800"/>
              <a:ext cx="67734" cy="287868"/>
            </a:xfrm>
            <a:custGeom>
              <a:avLst/>
              <a:gdLst/>
              <a:ahLst/>
              <a:cxnLst/>
              <a:rect l="0" t="0" r="0" b="0"/>
              <a:pathLst>
                <a:path w="67734" h="287868">
                  <a:moveTo>
                    <a:pt x="0" y="0"/>
                  </a:moveTo>
                  <a:lnTo>
                    <a:pt x="4067" y="22672"/>
                  </a:lnTo>
                  <a:lnTo>
                    <a:pt x="12698" y="56623"/>
                  </a:lnTo>
                  <a:lnTo>
                    <a:pt x="21750" y="94102"/>
                  </a:lnTo>
                  <a:lnTo>
                    <a:pt x="30612" y="133201"/>
                  </a:lnTo>
                  <a:lnTo>
                    <a:pt x="39315" y="172788"/>
                  </a:lnTo>
                  <a:lnTo>
                    <a:pt x="47123" y="209137"/>
                  </a:lnTo>
                  <a:lnTo>
                    <a:pt x="53904" y="240540"/>
                  </a:lnTo>
                  <a:lnTo>
                    <a:pt x="60295" y="266557"/>
                  </a:lnTo>
                  <a:lnTo>
                    <a:pt x="67733" y="287867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61"/>
            <p:cNvSpPr/>
            <p:nvPr/>
          </p:nvSpPr>
          <p:spPr>
            <a:xfrm>
              <a:off x="9487022" y="603790"/>
              <a:ext cx="181913" cy="141620"/>
            </a:xfrm>
            <a:custGeom>
              <a:avLst/>
              <a:gdLst/>
              <a:ahLst/>
              <a:cxnLst/>
              <a:rect l="0" t="0" r="0" b="0"/>
              <a:pathLst>
                <a:path w="181913" h="141620">
                  <a:moveTo>
                    <a:pt x="29512" y="5810"/>
                  </a:moveTo>
                  <a:lnTo>
                    <a:pt x="20461" y="5476"/>
                  </a:lnTo>
                  <a:lnTo>
                    <a:pt x="17168" y="4374"/>
                  </a:lnTo>
                  <a:lnTo>
                    <a:pt x="15313" y="2938"/>
                  </a:lnTo>
                  <a:lnTo>
                    <a:pt x="13045" y="1355"/>
                  </a:lnTo>
                  <a:lnTo>
                    <a:pt x="10018" y="0"/>
                  </a:lnTo>
                  <a:lnTo>
                    <a:pt x="7641" y="1029"/>
                  </a:lnTo>
                  <a:lnTo>
                    <a:pt x="7121" y="9054"/>
                  </a:lnTo>
                  <a:lnTo>
                    <a:pt x="8527" y="26809"/>
                  </a:lnTo>
                  <a:lnTo>
                    <a:pt x="8847" y="52629"/>
                  </a:lnTo>
                  <a:lnTo>
                    <a:pt x="7057" y="80007"/>
                  </a:lnTo>
                  <a:lnTo>
                    <a:pt x="4597" y="100344"/>
                  </a:lnTo>
                  <a:lnTo>
                    <a:pt x="1936" y="116082"/>
                  </a:lnTo>
                  <a:lnTo>
                    <a:pt x="0" y="130079"/>
                  </a:lnTo>
                  <a:lnTo>
                    <a:pt x="390" y="138902"/>
                  </a:lnTo>
                  <a:lnTo>
                    <a:pt x="4056" y="141619"/>
                  </a:lnTo>
                  <a:lnTo>
                    <a:pt x="15313" y="137497"/>
                  </a:lnTo>
                  <a:lnTo>
                    <a:pt x="37392" y="126153"/>
                  </a:lnTo>
                  <a:lnTo>
                    <a:pt x="65766" y="110246"/>
                  </a:lnTo>
                  <a:lnTo>
                    <a:pt x="94015" y="95372"/>
                  </a:lnTo>
                  <a:lnTo>
                    <a:pt x="117562" y="84173"/>
                  </a:lnTo>
                  <a:lnTo>
                    <a:pt x="135349" y="76420"/>
                  </a:lnTo>
                  <a:lnTo>
                    <a:pt x="148802" y="71400"/>
                  </a:lnTo>
                  <a:lnTo>
                    <a:pt x="158409" y="68112"/>
                  </a:lnTo>
                  <a:lnTo>
                    <a:pt x="166555" y="65086"/>
                  </a:lnTo>
                  <a:lnTo>
                    <a:pt x="174026" y="61590"/>
                  </a:lnTo>
                  <a:lnTo>
                    <a:pt x="181912" y="5661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62"/>
            <p:cNvSpPr/>
            <p:nvPr/>
          </p:nvSpPr>
          <p:spPr>
            <a:xfrm>
              <a:off x="9459672" y="829733"/>
              <a:ext cx="361662" cy="76201"/>
            </a:xfrm>
            <a:custGeom>
              <a:avLst/>
              <a:gdLst/>
              <a:ahLst/>
              <a:cxnLst/>
              <a:rect l="0" t="0" r="0" b="0"/>
              <a:pathLst>
                <a:path w="361662" h="76201">
                  <a:moveTo>
                    <a:pt x="6061" y="76200"/>
                  </a:moveTo>
                  <a:lnTo>
                    <a:pt x="0" y="75778"/>
                  </a:lnTo>
                  <a:lnTo>
                    <a:pt x="15943" y="72622"/>
                  </a:lnTo>
                  <a:lnTo>
                    <a:pt x="42184" y="67003"/>
                  </a:lnTo>
                  <a:lnTo>
                    <a:pt x="74693" y="58839"/>
                  </a:lnTo>
                  <a:lnTo>
                    <a:pt x="110242" y="49170"/>
                  </a:lnTo>
                  <a:lnTo>
                    <a:pt x="147425" y="39092"/>
                  </a:lnTo>
                  <a:lnTo>
                    <a:pt x="185842" y="30321"/>
                  </a:lnTo>
                  <a:lnTo>
                    <a:pt x="224571" y="23335"/>
                  </a:lnTo>
                  <a:lnTo>
                    <a:pt x="263006" y="16533"/>
                  </a:lnTo>
                  <a:lnTo>
                    <a:pt x="300559" y="9730"/>
                  </a:lnTo>
                  <a:lnTo>
                    <a:pt x="334821" y="3727"/>
                  </a:lnTo>
                  <a:lnTo>
                    <a:pt x="361661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63"/>
            <p:cNvSpPr/>
            <p:nvPr/>
          </p:nvSpPr>
          <p:spPr>
            <a:xfrm>
              <a:off x="9114498" y="736600"/>
              <a:ext cx="198836" cy="50801"/>
            </a:xfrm>
            <a:custGeom>
              <a:avLst/>
              <a:gdLst/>
              <a:ahLst/>
              <a:cxnLst/>
              <a:rect l="0" t="0" r="0" b="0"/>
              <a:pathLst>
                <a:path w="198836" h="50801">
                  <a:moveTo>
                    <a:pt x="4102" y="50800"/>
                  </a:moveTo>
                  <a:lnTo>
                    <a:pt x="0" y="49469"/>
                  </a:lnTo>
                  <a:lnTo>
                    <a:pt x="5111" y="45601"/>
                  </a:lnTo>
                  <a:lnTo>
                    <a:pt x="18446" y="39203"/>
                  </a:lnTo>
                  <a:lnTo>
                    <a:pt x="39356" y="31322"/>
                  </a:lnTo>
                  <a:lnTo>
                    <a:pt x="64981" y="23733"/>
                  </a:lnTo>
                  <a:lnTo>
                    <a:pt x="90097" y="17302"/>
                  </a:lnTo>
                  <a:lnTo>
                    <a:pt x="114205" y="11779"/>
                  </a:lnTo>
                  <a:lnTo>
                    <a:pt x="138824" y="6705"/>
                  </a:lnTo>
                  <a:lnTo>
                    <a:pt x="165972" y="2507"/>
                  </a:lnTo>
                  <a:lnTo>
                    <a:pt x="198835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64"/>
            <p:cNvSpPr/>
            <p:nvPr/>
          </p:nvSpPr>
          <p:spPr>
            <a:xfrm>
              <a:off x="9177866" y="651933"/>
              <a:ext cx="59268" cy="177801"/>
            </a:xfrm>
            <a:custGeom>
              <a:avLst/>
              <a:gdLst/>
              <a:ahLst/>
              <a:cxnLst/>
              <a:rect l="0" t="0" r="0" b="0"/>
              <a:pathLst>
                <a:path w="59268" h="177801">
                  <a:moveTo>
                    <a:pt x="0" y="0"/>
                  </a:moveTo>
                  <a:lnTo>
                    <a:pt x="5508" y="8114"/>
                  </a:lnTo>
                  <a:lnTo>
                    <a:pt x="10379" y="18716"/>
                  </a:lnTo>
                  <a:lnTo>
                    <a:pt x="17974" y="34536"/>
                  </a:lnTo>
                  <a:lnTo>
                    <a:pt x="27753" y="58386"/>
                  </a:lnTo>
                  <a:lnTo>
                    <a:pt x="37806" y="87119"/>
                  </a:lnTo>
                  <a:lnTo>
                    <a:pt x="47133" y="116173"/>
                  </a:lnTo>
                  <a:lnTo>
                    <a:pt x="54762" y="145835"/>
                  </a:lnTo>
                  <a:lnTo>
                    <a:pt x="59267" y="17780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161"/>
          <p:cNvGrpSpPr/>
          <p:nvPr/>
        </p:nvGrpSpPr>
        <p:grpSpPr>
          <a:xfrm>
            <a:off x="6684349" y="127000"/>
            <a:ext cx="226669" cy="304801"/>
            <a:chOff x="6684349" y="127000"/>
            <a:chExt cx="226669" cy="304801"/>
          </a:xfrm>
        </p:grpSpPr>
        <p:sp>
          <p:nvSpPr>
            <p:cNvPr id="289" name="SMARTInkShape-765"/>
            <p:cNvSpPr/>
            <p:nvPr/>
          </p:nvSpPr>
          <p:spPr>
            <a:xfrm>
              <a:off x="6819164" y="152400"/>
              <a:ext cx="21904" cy="279401"/>
            </a:xfrm>
            <a:custGeom>
              <a:avLst/>
              <a:gdLst/>
              <a:ahLst/>
              <a:cxnLst/>
              <a:rect l="0" t="0" r="0" b="0"/>
              <a:pathLst>
                <a:path w="21904" h="279401">
                  <a:moveTo>
                    <a:pt x="13436" y="0"/>
                  </a:moveTo>
                  <a:lnTo>
                    <a:pt x="2172" y="2717"/>
                  </a:lnTo>
                  <a:lnTo>
                    <a:pt x="0" y="8681"/>
                  </a:lnTo>
                  <a:lnTo>
                    <a:pt x="1249" y="19305"/>
                  </a:lnTo>
                  <a:lnTo>
                    <a:pt x="4792" y="40818"/>
                  </a:lnTo>
                  <a:lnTo>
                    <a:pt x="9202" y="70623"/>
                  </a:lnTo>
                  <a:lnTo>
                    <a:pt x="13448" y="104427"/>
                  </a:lnTo>
                  <a:lnTo>
                    <a:pt x="15861" y="140024"/>
                  </a:lnTo>
                  <a:lnTo>
                    <a:pt x="16019" y="176476"/>
                  </a:lnTo>
                  <a:lnTo>
                    <a:pt x="15421" y="209741"/>
                  </a:lnTo>
                  <a:lnTo>
                    <a:pt x="15354" y="238030"/>
                  </a:lnTo>
                  <a:lnTo>
                    <a:pt x="16955" y="260973"/>
                  </a:lnTo>
                  <a:lnTo>
                    <a:pt x="21903" y="27940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766"/>
            <p:cNvSpPr/>
            <p:nvPr/>
          </p:nvSpPr>
          <p:spPr>
            <a:xfrm>
              <a:off x="6684349" y="127000"/>
              <a:ext cx="226669" cy="172372"/>
            </a:xfrm>
            <a:custGeom>
              <a:avLst/>
              <a:gdLst/>
              <a:ahLst/>
              <a:cxnLst/>
              <a:rect l="0" t="0" r="0" b="0"/>
              <a:pathLst>
                <a:path w="226669" h="172372">
                  <a:moveTo>
                    <a:pt x="29718" y="0"/>
                  </a:moveTo>
                  <a:lnTo>
                    <a:pt x="26982" y="73"/>
                  </a:lnTo>
                  <a:lnTo>
                    <a:pt x="27349" y="1285"/>
                  </a:lnTo>
                  <a:lnTo>
                    <a:pt x="29024" y="4631"/>
                  </a:lnTo>
                  <a:lnTo>
                    <a:pt x="31719" y="9589"/>
                  </a:lnTo>
                  <a:lnTo>
                    <a:pt x="34122" y="18244"/>
                  </a:lnTo>
                  <a:lnTo>
                    <a:pt x="34197" y="35460"/>
                  </a:lnTo>
                  <a:lnTo>
                    <a:pt x="30257" y="61197"/>
                  </a:lnTo>
                  <a:lnTo>
                    <a:pt x="23220" y="90776"/>
                  </a:lnTo>
                  <a:lnTo>
                    <a:pt x="14835" y="117169"/>
                  </a:lnTo>
                  <a:lnTo>
                    <a:pt x="7655" y="136918"/>
                  </a:lnTo>
                  <a:lnTo>
                    <a:pt x="2501" y="152133"/>
                  </a:lnTo>
                  <a:lnTo>
                    <a:pt x="0" y="163427"/>
                  </a:lnTo>
                  <a:lnTo>
                    <a:pt x="367" y="169924"/>
                  </a:lnTo>
                  <a:lnTo>
                    <a:pt x="2824" y="172371"/>
                  </a:lnTo>
                  <a:lnTo>
                    <a:pt x="7015" y="172210"/>
                  </a:lnTo>
                  <a:lnTo>
                    <a:pt x="13124" y="170303"/>
                  </a:lnTo>
                  <a:lnTo>
                    <a:pt x="24352" y="166031"/>
                  </a:lnTo>
                  <a:lnTo>
                    <a:pt x="41351" y="159816"/>
                  </a:lnTo>
                  <a:lnTo>
                    <a:pt x="61711" y="153175"/>
                  </a:lnTo>
                  <a:lnTo>
                    <a:pt x="89207" y="146624"/>
                  </a:lnTo>
                  <a:lnTo>
                    <a:pt x="121949" y="141700"/>
                  </a:lnTo>
                  <a:lnTo>
                    <a:pt x="152427" y="139090"/>
                  </a:lnTo>
                  <a:lnTo>
                    <a:pt x="174399" y="138740"/>
                  </a:lnTo>
                  <a:lnTo>
                    <a:pt x="190010" y="139863"/>
                  </a:lnTo>
                  <a:lnTo>
                    <a:pt x="201867" y="141322"/>
                  </a:lnTo>
                  <a:lnTo>
                    <a:pt x="210522" y="142769"/>
                  </a:lnTo>
                  <a:lnTo>
                    <a:pt x="217882" y="145056"/>
                  </a:lnTo>
                  <a:lnTo>
                    <a:pt x="223566" y="147909"/>
                  </a:lnTo>
                  <a:lnTo>
                    <a:pt x="226061" y="149823"/>
                  </a:lnTo>
                  <a:lnTo>
                    <a:pt x="226668" y="150463"/>
                  </a:lnTo>
                  <a:lnTo>
                    <a:pt x="226574" y="150128"/>
                  </a:lnTo>
                  <a:lnTo>
                    <a:pt x="225842" y="148257"/>
                  </a:lnTo>
                  <a:lnTo>
                    <a:pt x="224451" y="143933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162"/>
          <p:cNvGrpSpPr/>
          <p:nvPr/>
        </p:nvGrpSpPr>
        <p:grpSpPr>
          <a:xfrm>
            <a:off x="4741333" y="54174"/>
            <a:ext cx="4639735" cy="744889"/>
            <a:chOff x="4741333" y="54174"/>
            <a:chExt cx="4639735" cy="744889"/>
          </a:xfrm>
        </p:grpSpPr>
        <p:sp>
          <p:nvSpPr>
            <p:cNvPr id="292" name="SMARTInkShape-767"/>
            <p:cNvSpPr/>
            <p:nvPr/>
          </p:nvSpPr>
          <p:spPr>
            <a:xfrm>
              <a:off x="9046518" y="148205"/>
              <a:ext cx="334550" cy="294166"/>
            </a:xfrm>
            <a:custGeom>
              <a:avLst/>
              <a:gdLst/>
              <a:ahLst/>
              <a:cxnLst/>
              <a:rect l="0" t="0" r="0" b="0"/>
              <a:pathLst>
                <a:path w="334550" h="294166">
                  <a:moveTo>
                    <a:pt x="4349" y="63462"/>
                  </a:moveTo>
                  <a:lnTo>
                    <a:pt x="0" y="55114"/>
                  </a:lnTo>
                  <a:lnTo>
                    <a:pt x="8022" y="41029"/>
                  </a:lnTo>
                  <a:lnTo>
                    <a:pt x="26852" y="24122"/>
                  </a:lnTo>
                  <a:lnTo>
                    <a:pt x="49124" y="9556"/>
                  </a:lnTo>
                  <a:lnTo>
                    <a:pt x="70222" y="529"/>
                  </a:lnTo>
                  <a:lnTo>
                    <a:pt x="93175" y="0"/>
                  </a:lnTo>
                  <a:lnTo>
                    <a:pt x="117966" y="8331"/>
                  </a:lnTo>
                  <a:lnTo>
                    <a:pt x="139169" y="22765"/>
                  </a:lnTo>
                  <a:lnTo>
                    <a:pt x="155973" y="45250"/>
                  </a:lnTo>
                  <a:lnTo>
                    <a:pt x="167346" y="75053"/>
                  </a:lnTo>
                  <a:lnTo>
                    <a:pt x="172922" y="108608"/>
                  </a:lnTo>
                  <a:lnTo>
                    <a:pt x="172389" y="143271"/>
                  </a:lnTo>
                  <a:lnTo>
                    <a:pt x="165858" y="177679"/>
                  </a:lnTo>
                  <a:lnTo>
                    <a:pt x="152266" y="211592"/>
                  </a:lnTo>
                  <a:lnTo>
                    <a:pt x="129486" y="243930"/>
                  </a:lnTo>
                  <a:lnTo>
                    <a:pt x="102369" y="269747"/>
                  </a:lnTo>
                  <a:lnTo>
                    <a:pt x="78705" y="285473"/>
                  </a:lnTo>
                  <a:lnTo>
                    <a:pt x="59812" y="292788"/>
                  </a:lnTo>
                  <a:lnTo>
                    <a:pt x="45293" y="294165"/>
                  </a:lnTo>
                  <a:lnTo>
                    <a:pt x="33720" y="290097"/>
                  </a:lnTo>
                  <a:lnTo>
                    <a:pt x="23883" y="280191"/>
                  </a:lnTo>
                  <a:lnTo>
                    <a:pt x="16372" y="266642"/>
                  </a:lnTo>
                  <a:lnTo>
                    <a:pt x="12554" y="251162"/>
                  </a:lnTo>
                  <a:lnTo>
                    <a:pt x="13065" y="233809"/>
                  </a:lnTo>
                  <a:lnTo>
                    <a:pt x="17734" y="217005"/>
                  </a:lnTo>
                  <a:lnTo>
                    <a:pt x="29706" y="201155"/>
                  </a:lnTo>
                  <a:lnTo>
                    <a:pt x="52263" y="186027"/>
                  </a:lnTo>
                  <a:lnTo>
                    <a:pt x="81126" y="174365"/>
                  </a:lnTo>
                  <a:lnTo>
                    <a:pt x="112599" y="168649"/>
                  </a:lnTo>
                  <a:lnTo>
                    <a:pt x="146513" y="169343"/>
                  </a:lnTo>
                  <a:lnTo>
                    <a:pt x="182123" y="175675"/>
                  </a:lnTo>
                  <a:lnTo>
                    <a:pt x="219183" y="186410"/>
                  </a:lnTo>
                  <a:lnTo>
                    <a:pt x="256858" y="199297"/>
                  </a:lnTo>
                  <a:lnTo>
                    <a:pt x="295228" y="214567"/>
                  </a:lnTo>
                  <a:lnTo>
                    <a:pt x="334549" y="23279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68"/>
            <p:cNvSpPr/>
            <p:nvPr/>
          </p:nvSpPr>
          <p:spPr>
            <a:xfrm>
              <a:off x="8915400" y="203200"/>
              <a:ext cx="25401" cy="245534"/>
            </a:xfrm>
            <a:custGeom>
              <a:avLst/>
              <a:gdLst/>
              <a:ahLst/>
              <a:cxnLst/>
              <a:rect l="0" t="0" r="0" b="0"/>
              <a:pathLst>
                <a:path w="25401" h="245534">
                  <a:moveTo>
                    <a:pt x="25400" y="0"/>
                  </a:moveTo>
                  <a:lnTo>
                    <a:pt x="24634" y="4468"/>
                  </a:lnTo>
                  <a:lnTo>
                    <a:pt x="22782" y="9051"/>
                  </a:lnTo>
                  <a:lnTo>
                    <a:pt x="20008" y="18341"/>
                  </a:lnTo>
                  <a:lnTo>
                    <a:pt x="16273" y="37641"/>
                  </a:lnTo>
                  <a:lnTo>
                    <a:pt x="13067" y="65089"/>
                  </a:lnTo>
                  <a:lnTo>
                    <a:pt x="10975" y="96081"/>
                  </a:lnTo>
                  <a:lnTo>
                    <a:pt x="9743" y="129502"/>
                  </a:lnTo>
                  <a:lnTo>
                    <a:pt x="7925" y="165728"/>
                  </a:lnTo>
                  <a:lnTo>
                    <a:pt x="5003" y="201564"/>
                  </a:lnTo>
                  <a:lnTo>
                    <a:pt x="1758" y="231334"/>
                  </a:lnTo>
                  <a:lnTo>
                    <a:pt x="0" y="2455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769"/>
            <p:cNvSpPr/>
            <p:nvPr/>
          </p:nvSpPr>
          <p:spPr>
            <a:xfrm>
              <a:off x="8534400" y="338667"/>
              <a:ext cx="245534" cy="16934"/>
            </a:xfrm>
            <a:custGeom>
              <a:avLst/>
              <a:gdLst/>
              <a:ahLst/>
              <a:cxnLst/>
              <a:rect l="0" t="0" r="0" b="0"/>
              <a:pathLst>
                <a:path w="245534" h="16934">
                  <a:moveTo>
                    <a:pt x="0" y="16933"/>
                  </a:moveTo>
                  <a:lnTo>
                    <a:pt x="38768" y="16630"/>
                  </a:lnTo>
                  <a:lnTo>
                    <a:pt x="76732" y="14595"/>
                  </a:lnTo>
                  <a:lnTo>
                    <a:pt x="114052" y="12134"/>
                  </a:lnTo>
                  <a:lnTo>
                    <a:pt x="151066" y="9354"/>
                  </a:lnTo>
                  <a:lnTo>
                    <a:pt x="187051" y="6056"/>
                  </a:lnTo>
                  <a:lnTo>
                    <a:pt x="219770" y="2635"/>
                  </a:lnTo>
                  <a:lnTo>
                    <a:pt x="24553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770"/>
            <p:cNvSpPr/>
            <p:nvPr/>
          </p:nvSpPr>
          <p:spPr>
            <a:xfrm>
              <a:off x="8602134" y="254000"/>
              <a:ext cx="16934" cy="186268"/>
            </a:xfrm>
            <a:custGeom>
              <a:avLst/>
              <a:gdLst/>
              <a:ahLst/>
              <a:cxnLst/>
              <a:rect l="0" t="0" r="0" b="0"/>
              <a:pathLst>
                <a:path w="16934" h="186268">
                  <a:moveTo>
                    <a:pt x="0" y="0"/>
                  </a:moveTo>
                  <a:lnTo>
                    <a:pt x="994" y="39313"/>
                  </a:lnTo>
                  <a:lnTo>
                    <a:pt x="4757" y="78359"/>
                  </a:lnTo>
                  <a:lnTo>
                    <a:pt x="9472" y="116898"/>
                  </a:lnTo>
                  <a:lnTo>
                    <a:pt x="14080" y="153554"/>
                  </a:lnTo>
                  <a:lnTo>
                    <a:pt x="16933" y="1862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71"/>
            <p:cNvSpPr/>
            <p:nvPr/>
          </p:nvSpPr>
          <p:spPr>
            <a:xfrm>
              <a:off x="8128000" y="220133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177800" y="0"/>
                  </a:moveTo>
                  <a:lnTo>
                    <a:pt x="174389" y="6009"/>
                  </a:lnTo>
                  <a:lnTo>
                    <a:pt x="156784" y="22981"/>
                  </a:lnTo>
                  <a:lnTo>
                    <a:pt x="131931" y="49164"/>
                  </a:lnTo>
                  <a:lnTo>
                    <a:pt x="104147" y="80944"/>
                  </a:lnTo>
                  <a:lnTo>
                    <a:pt x="74992" y="116006"/>
                  </a:lnTo>
                  <a:lnTo>
                    <a:pt x="48327" y="148676"/>
                  </a:lnTo>
                  <a:lnTo>
                    <a:pt x="26770" y="175316"/>
                  </a:lnTo>
                  <a:lnTo>
                    <a:pt x="10906" y="193959"/>
                  </a:lnTo>
                  <a:lnTo>
                    <a:pt x="0" y="2032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772"/>
            <p:cNvSpPr/>
            <p:nvPr/>
          </p:nvSpPr>
          <p:spPr>
            <a:xfrm>
              <a:off x="8170333" y="237067"/>
              <a:ext cx="186268" cy="160867"/>
            </a:xfrm>
            <a:custGeom>
              <a:avLst/>
              <a:gdLst/>
              <a:ahLst/>
              <a:cxnLst/>
              <a:rect l="0" t="0" r="0" b="0"/>
              <a:pathLst>
                <a:path w="186268" h="160867">
                  <a:moveTo>
                    <a:pt x="0" y="0"/>
                  </a:moveTo>
                  <a:lnTo>
                    <a:pt x="8513" y="16811"/>
                  </a:lnTo>
                  <a:lnTo>
                    <a:pt x="34675" y="46305"/>
                  </a:lnTo>
                  <a:lnTo>
                    <a:pt x="67918" y="76164"/>
                  </a:lnTo>
                  <a:lnTo>
                    <a:pt x="101708" y="102995"/>
                  </a:lnTo>
                  <a:lnTo>
                    <a:pt x="130506" y="123849"/>
                  </a:lnTo>
                  <a:lnTo>
                    <a:pt x="154760" y="140304"/>
                  </a:lnTo>
                  <a:lnTo>
                    <a:pt x="173631" y="152448"/>
                  </a:lnTo>
                  <a:lnTo>
                    <a:pt x="186267" y="1608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773"/>
            <p:cNvSpPr/>
            <p:nvPr/>
          </p:nvSpPr>
          <p:spPr>
            <a:xfrm>
              <a:off x="7893847" y="143933"/>
              <a:ext cx="183521" cy="304397"/>
            </a:xfrm>
            <a:custGeom>
              <a:avLst/>
              <a:gdLst/>
              <a:ahLst/>
              <a:cxnLst/>
              <a:rect l="0" t="0" r="0" b="0"/>
              <a:pathLst>
                <a:path w="183521" h="304397">
                  <a:moveTo>
                    <a:pt x="30953" y="0"/>
                  </a:moveTo>
                  <a:lnTo>
                    <a:pt x="29393" y="5638"/>
                  </a:lnTo>
                  <a:lnTo>
                    <a:pt x="22425" y="20379"/>
                  </a:lnTo>
                  <a:lnTo>
                    <a:pt x="14553" y="43860"/>
                  </a:lnTo>
                  <a:lnTo>
                    <a:pt x="7928" y="73012"/>
                  </a:lnTo>
                  <a:lnTo>
                    <a:pt x="3290" y="106646"/>
                  </a:lnTo>
                  <a:lnTo>
                    <a:pt x="595" y="142780"/>
                  </a:lnTo>
                  <a:lnTo>
                    <a:pt x="0" y="179060"/>
                  </a:lnTo>
                  <a:lnTo>
                    <a:pt x="1877" y="215410"/>
                  </a:lnTo>
                  <a:lnTo>
                    <a:pt x="5965" y="248951"/>
                  </a:lnTo>
                  <a:lnTo>
                    <a:pt x="11905" y="273710"/>
                  </a:lnTo>
                  <a:lnTo>
                    <a:pt x="20305" y="290156"/>
                  </a:lnTo>
                  <a:lnTo>
                    <a:pt x="31997" y="300264"/>
                  </a:lnTo>
                  <a:lnTo>
                    <a:pt x="49260" y="304396"/>
                  </a:lnTo>
                  <a:lnTo>
                    <a:pt x="72229" y="302196"/>
                  </a:lnTo>
                  <a:lnTo>
                    <a:pt x="97724" y="292454"/>
                  </a:lnTo>
                  <a:lnTo>
                    <a:pt x="123616" y="276258"/>
                  </a:lnTo>
                  <a:lnTo>
                    <a:pt x="145760" y="256667"/>
                  </a:lnTo>
                  <a:lnTo>
                    <a:pt x="163807" y="232299"/>
                  </a:lnTo>
                  <a:lnTo>
                    <a:pt x="176067" y="206745"/>
                  </a:lnTo>
                  <a:lnTo>
                    <a:pt x="182576" y="184210"/>
                  </a:lnTo>
                  <a:lnTo>
                    <a:pt x="183520" y="165166"/>
                  </a:lnTo>
                  <a:lnTo>
                    <a:pt x="178727" y="148139"/>
                  </a:lnTo>
                  <a:lnTo>
                    <a:pt x="169965" y="134140"/>
                  </a:lnTo>
                  <a:lnTo>
                    <a:pt x="160489" y="124454"/>
                  </a:lnTo>
                  <a:lnTo>
                    <a:pt x="151767" y="118851"/>
                  </a:lnTo>
                  <a:lnTo>
                    <a:pt x="142013" y="117331"/>
                  </a:lnTo>
                  <a:lnTo>
                    <a:pt x="130750" y="119835"/>
                  </a:lnTo>
                  <a:lnTo>
                    <a:pt x="119927" y="126303"/>
                  </a:lnTo>
                  <a:lnTo>
                    <a:pt x="109355" y="139031"/>
                  </a:lnTo>
                  <a:lnTo>
                    <a:pt x="100022" y="157139"/>
                  </a:lnTo>
                  <a:lnTo>
                    <a:pt x="94596" y="179233"/>
                  </a:lnTo>
                  <a:lnTo>
                    <a:pt x="94725" y="205661"/>
                  </a:lnTo>
                  <a:lnTo>
                    <a:pt x="98815" y="231679"/>
                  </a:lnTo>
                  <a:lnTo>
                    <a:pt x="106272" y="254591"/>
                  </a:lnTo>
                  <a:lnTo>
                    <a:pt x="115620" y="2709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774"/>
            <p:cNvSpPr/>
            <p:nvPr/>
          </p:nvSpPr>
          <p:spPr>
            <a:xfrm>
              <a:off x="7762078" y="160867"/>
              <a:ext cx="18790" cy="287867"/>
            </a:xfrm>
            <a:custGeom>
              <a:avLst/>
              <a:gdLst/>
              <a:ahLst/>
              <a:cxnLst/>
              <a:rect l="0" t="0" r="0" b="0"/>
              <a:pathLst>
                <a:path w="18790" h="287867">
                  <a:moveTo>
                    <a:pt x="18789" y="0"/>
                  </a:moveTo>
                  <a:lnTo>
                    <a:pt x="15028" y="27195"/>
                  </a:lnTo>
                  <a:lnTo>
                    <a:pt x="8589" y="62033"/>
                  </a:lnTo>
                  <a:lnTo>
                    <a:pt x="3138" y="97270"/>
                  </a:lnTo>
                  <a:lnTo>
                    <a:pt x="95" y="131804"/>
                  </a:lnTo>
                  <a:lnTo>
                    <a:pt x="0" y="166210"/>
                  </a:lnTo>
                  <a:lnTo>
                    <a:pt x="2544" y="201705"/>
                  </a:lnTo>
                  <a:lnTo>
                    <a:pt x="6759" y="236844"/>
                  </a:lnTo>
                  <a:lnTo>
                    <a:pt x="12376" y="267771"/>
                  </a:lnTo>
                  <a:lnTo>
                    <a:pt x="18789" y="2878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775"/>
            <p:cNvSpPr/>
            <p:nvPr/>
          </p:nvSpPr>
          <p:spPr>
            <a:xfrm>
              <a:off x="7298267" y="381000"/>
              <a:ext cx="177801" cy="33868"/>
            </a:xfrm>
            <a:custGeom>
              <a:avLst/>
              <a:gdLst/>
              <a:ahLst/>
              <a:cxnLst/>
              <a:rect l="0" t="0" r="0" b="0"/>
              <a:pathLst>
                <a:path w="177801" h="33868">
                  <a:moveTo>
                    <a:pt x="0" y="33867"/>
                  </a:moveTo>
                  <a:lnTo>
                    <a:pt x="21108" y="31136"/>
                  </a:lnTo>
                  <a:lnTo>
                    <a:pt x="55566" y="24513"/>
                  </a:lnTo>
                  <a:lnTo>
                    <a:pt x="90315" y="18014"/>
                  </a:lnTo>
                  <a:lnTo>
                    <a:pt x="123189" y="11990"/>
                  </a:lnTo>
                  <a:lnTo>
                    <a:pt x="152898" y="6183"/>
                  </a:lnTo>
                  <a:lnTo>
                    <a:pt x="1778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776"/>
            <p:cNvSpPr/>
            <p:nvPr/>
          </p:nvSpPr>
          <p:spPr>
            <a:xfrm>
              <a:off x="7298267" y="299520"/>
              <a:ext cx="186267" cy="5281"/>
            </a:xfrm>
            <a:custGeom>
              <a:avLst/>
              <a:gdLst/>
              <a:ahLst/>
              <a:cxnLst/>
              <a:rect l="0" t="0" r="0" b="0"/>
              <a:pathLst>
                <a:path w="186267" h="5281">
                  <a:moveTo>
                    <a:pt x="0" y="5280"/>
                  </a:moveTo>
                  <a:lnTo>
                    <a:pt x="36272" y="4358"/>
                  </a:lnTo>
                  <a:lnTo>
                    <a:pt x="73402" y="1792"/>
                  </a:lnTo>
                  <a:lnTo>
                    <a:pt x="108491" y="0"/>
                  </a:lnTo>
                  <a:lnTo>
                    <a:pt x="135495" y="52"/>
                  </a:lnTo>
                  <a:lnTo>
                    <a:pt x="157328" y="1255"/>
                  </a:lnTo>
                  <a:lnTo>
                    <a:pt x="174139" y="3236"/>
                  </a:lnTo>
                  <a:lnTo>
                    <a:pt x="186266" y="528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777"/>
            <p:cNvSpPr/>
            <p:nvPr/>
          </p:nvSpPr>
          <p:spPr>
            <a:xfrm>
              <a:off x="6536267" y="466258"/>
              <a:ext cx="474134" cy="16343"/>
            </a:xfrm>
            <a:custGeom>
              <a:avLst/>
              <a:gdLst/>
              <a:ahLst/>
              <a:cxnLst/>
              <a:rect l="0" t="0" r="0" b="0"/>
              <a:pathLst>
                <a:path w="474134" h="16343">
                  <a:moveTo>
                    <a:pt x="0" y="16342"/>
                  </a:moveTo>
                  <a:lnTo>
                    <a:pt x="40242" y="15770"/>
                  </a:lnTo>
                  <a:lnTo>
                    <a:pt x="77929" y="13363"/>
                  </a:lnTo>
                  <a:lnTo>
                    <a:pt x="114219" y="10918"/>
                  </a:lnTo>
                  <a:lnTo>
                    <a:pt x="149165" y="8448"/>
                  </a:lnTo>
                  <a:lnTo>
                    <a:pt x="183386" y="5605"/>
                  </a:lnTo>
                  <a:lnTo>
                    <a:pt x="217336" y="3173"/>
                  </a:lnTo>
                  <a:lnTo>
                    <a:pt x="251209" y="1519"/>
                  </a:lnTo>
                  <a:lnTo>
                    <a:pt x="285062" y="534"/>
                  </a:lnTo>
                  <a:lnTo>
                    <a:pt x="318799" y="0"/>
                  </a:lnTo>
                  <a:lnTo>
                    <a:pt x="352816" y="90"/>
                  </a:lnTo>
                  <a:lnTo>
                    <a:pt x="388105" y="1531"/>
                  </a:lnTo>
                  <a:lnTo>
                    <a:pt x="423093" y="3887"/>
                  </a:lnTo>
                  <a:lnTo>
                    <a:pt x="453951" y="6454"/>
                  </a:lnTo>
                  <a:lnTo>
                    <a:pt x="474133" y="787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78"/>
            <p:cNvSpPr/>
            <p:nvPr/>
          </p:nvSpPr>
          <p:spPr>
            <a:xfrm>
              <a:off x="6154934" y="270933"/>
              <a:ext cx="203534" cy="25401"/>
            </a:xfrm>
            <a:custGeom>
              <a:avLst/>
              <a:gdLst/>
              <a:ahLst/>
              <a:cxnLst/>
              <a:rect l="0" t="0" r="0" b="0"/>
              <a:pathLst>
                <a:path w="203534" h="25401">
                  <a:moveTo>
                    <a:pt x="333" y="25400"/>
                  </a:moveTo>
                  <a:lnTo>
                    <a:pt x="0" y="24935"/>
                  </a:lnTo>
                  <a:lnTo>
                    <a:pt x="20858" y="21316"/>
                  </a:lnTo>
                  <a:lnTo>
                    <a:pt x="52524" y="16393"/>
                  </a:lnTo>
                  <a:lnTo>
                    <a:pt x="87905" y="11829"/>
                  </a:lnTo>
                  <a:lnTo>
                    <a:pt x="124009" y="7408"/>
                  </a:lnTo>
                  <a:lnTo>
                    <a:pt x="161791" y="3318"/>
                  </a:lnTo>
                  <a:lnTo>
                    <a:pt x="20353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779"/>
            <p:cNvSpPr/>
            <p:nvPr/>
          </p:nvSpPr>
          <p:spPr>
            <a:xfrm>
              <a:off x="6214533" y="211667"/>
              <a:ext cx="12387" cy="211667"/>
            </a:xfrm>
            <a:custGeom>
              <a:avLst/>
              <a:gdLst/>
              <a:ahLst/>
              <a:cxnLst/>
              <a:rect l="0" t="0" r="0" b="0"/>
              <a:pathLst>
                <a:path w="12387" h="211667">
                  <a:moveTo>
                    <a:pt x="0" y="0"/>
                  </a:moveTo>
                  <a:lnTo>
                    <a:pt x="2288" y="25965"/>
                  </a:lnTo>
                  <a:lnTo>
                    <a:pt x="7138" y="60585"/>
                  </a:lnTo>
                  <a:lnTo>
                    <a:pt x="11051" y="94605"/>
                  </a:lnTo>
                  <a:lnTo>
                    <a:pt x="12386" y="125852"/>
                  </a:lnTo>
                  <a:lnTo>
                    <a:pt x="11760" y="157286"/>
                  </a:lnTo>
                  <a:lnTo>
                    <a:pt x="9918" y="187255"/>
                  </a:lnTo>
                  <a:lnTo>
                    <a:pt x="8467" y="2116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780"/>
            <p:cNvSpPr/>
            <p:nvPr/>
          </p:nvSpPr>
          <p:spPr>
            <a:xfrm>
              <a:off x="5740400" y="228600"/>
              <a:ext cx="210910" cy="441421"/>
            </a:xfrm>
            <a:custGeom>
              <a:avLst/>
              <a:gdLst/>
              <a:ahLst/>
              <a:cxnLst/>
              <a:rect l="0" t="0" r="0" b="0"/>
              <a:pathLst>
                <a:path w="210910" h="441421">
                  <a:moveTo>
                    <a:pt x="93133" y="0"/>
                  </a:moveTo>
                  <a:lnTo>
                    <a:pt x="92211" y="33425"/>
                  </a:lnTo>
                  <a:lnTo>
                    <a:pt x="89631" y="65454"/>
                  </a:lnTo>
                  <a:lnTo>
                    <a:pt x="87461" y="98378"/>
                  </a:lnTo>
                  <a:lnTo>
                    <a:pt x="86269" y="125372"/>
                  </a:lnTo>
                  <a:lnTo>
                    <a:pt x="86082" y="143115"/>
                  </a:lnTo>
                  <a:lnTo>
                    <a:pt x="87138" y="154027"/>
                  </a:lnTo>
                  <a:lnTo>
                    <a:pt x="90174" y="160817"/>
                  </a:lnTo>
                  <a:lnTo>
                    <a:pt x="95460" y="162997"/>
                  </a:lnTo>
                  <a:lnTo>
                    <a:pt x="103749" y="158713"/>
                  </a:lnTo>
                  <a:lnTo>
                    <a:pt x="115395" y="148043"/>
                  </a:lnTo>
                  <a:lnTo>
                    <a:pt x="128768" y="130473"/>
                  </a:lnTo>
                  <a:lnTo>
                    <a:pt x="143471" y="104891"/>
                  </a:lnTo>
                  <a:lnTo>
                    <a:pt x="159345" y="74214"/>
                  </a:lnTo>
                  <a:lnTo>
                    <a:pt x="174833" y="45827"/>
                  </a:lnTo>
                  <a:lnTo>
                    <a:pt x="186844" y="25790"/>
                  </a:lnTo>
                  <a:lnTo>
                    <a:pt x="194340" y="16830"/>
                  </a:lnTo>
                  <a:lnTo>
                    <a:pt x="198606" y="21161"/>
                  </a:lnTo>
                  <a:lnTo>
                    <a:pt x="200892" y="38780"/>
                  </a:lnTo>
                  <a:lnTo>
                    <a:pt x="202426" y="65593"/>
                  </a:lnTo>
                  <a:lnTo>
                    <a:pt x="204385" y="96300"/>
                  </a:lnTo>
                  <a:lnTo>
                    <a:pt x="206771" y="128980"/>
                  </a:lnTo>
                  <a:lnTo>
                    <a:pt x="208747" y="163431"/>
                  </a:lnTo>
                  <a:lnTo>
                    <a:pt x="210052" y="198992"/>
                  </a:lnTo>
                  <a:lnTo>
                    <a:pt x="210805" y="234444"/>
                  </a:lnTo>
                  <a:lnTo>
                    <a:pt x="210909" y="267841"/>
                  </a:lnTo>
                  <a:lnTo>
                    <a:pt x="208817" y="298751"/>
                  </a:lnTo>
                  <a:lnTo>
                    <a:pt x="201827" y="330332"/>
                  </a:lnTo>
                  <a:lnTo>
                    <a:pt x="189069" y="362844"/>
                  </a:lnTo>
                  <a:lnTo>
                    <a:pt x="172141" y="392408"/>
                  </a:lnTo>
                  <a:lnTo>
                    <a:pt x="152599" y="415540"/>
                  </a:lnTo>
                  <a:lnTo>
                    <a:pt x="132027" y="431669"/>
                  </a:lnTo>
                  <a:lnTo>
                    <a:pt x="109193" y="439974"/>
                  </a:lnTo>
                  <a:lnTo>
                    <a:pt x="83822" y="441420"/>
                  </a:lnTo>
                  <a:lnTo>
                    <a:pt x="61135" y="437534"/>
                  </a:lnTo>
                  <a:lnTo>
                    <a:pt x="40984" y="425372"/>
                  </a:lnTo>
                  <a:lnTo>
                    <a:pt x="23880" y="403649"/>
                  </a:lnTo>
                  <a:lnTo>
                    <a:pt x="11952" y="375218"/>
                  </a:lnTo>
                  <a:lnTo>
                    <a:pt x="4139" y="344518"/>
                  </a:lnTo>
                  <a:lnTo>
                    <a:pt x="374" y="315808"/>
                  </a:lnTo>
                  <a:lnTo>
                    <a:pt x="0" y="2963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781"/>
            <p:cNvSpPr/>
            <p:nvPr/>
          </p:nvSpPr>
          <p:spPr>
            <a:xfrm>
              <a:off x="5672667" y="101600"/>
              <a:ext cx="42334" cy="355601"/>
            </a:xfrm>
            <a:custGeom>
              <a:avLst/>
              <a:gdLst/>
              <a:ahLst/>
              <a:cxnLst/>
              <a:rect l="0" t="0" r="0" b="0"/>
              <a:pathLst>
                <a:path w="42334" h="355601">
                  <a:moveTo>
                    <a:pt x="42333" y="0"/>
                  </a:moveTo>
                  <a:lnTo>
                    <a:pt x="41567" y="4468"/>
                  </a:lnTo>
                  <a:lnTo>
                    <a:pt x="39715" y="9051"/>
                  </a:lnTo>
                  <a:lnTo>
                    <a:pt x="36942" y="18341"/>
                  </a:lnTo>
                  <a:lnTo>
                    <a:pt x="33206" y="37651"/>
                  </a:lnTo>
                  <a:lnTo>
                    <a:pt x="29991" y="65479"/>
                  </a:lnTo>
                  <a:lnTo>
                    <a:pt x="27528" y="98202"/>
                  </a:lnTo>
                  <a:lnTo>
                    <a:pt x="24953" y="134476"/>
                  </a:lnTo>
                  <a:lnTo>
                    <a:pt x="22205" y="172905"/>
                  </a:lnTo>
                  <a:lnTo>
                    <a:pt x="19667" y="211214"/>
                  </a:lnTo>
                  <a:lnTo>
                    <a:pt x="16796" y="248113"/>
                  </a:lnTo>
                  <a:lnTo>
                    <a:pt x="13416" y="281117"/>
                  </a:lnTo>
                  <a:lnTo>
                    <a:pt x="9804" y="306507"/>
                  </a:lnTo>
                  <a:lnTo>
                    <a:pt x="6096" y="327276"/>
                  </a:lnTo>
                  <a:lnTo>
                    <a:pt x="2623" y="343557"/>
                  </a:lnTo>
                  <a:lnTo>
                    <a:pt x="0" y="3556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782"/>
            <p:cNvSpPr/>
            <p:nvPr/>
          </p:nvSpPr>
          <p:spPr>
            <a:xfrm>
              <a:off x="5585572" y="143933"/>
              <a:ext cx="214096" cy="136404"/>
            </a:xfrm>
            <a:custGeom>
              <a:avLst/>
              <a:gdLst/>
              <a:ahLst/>
              <a:cxnLst/>
              <a:rect l="0" t="0" r="0" b="0"/>
              <a:pathLst>
                <a:path w="214096" h="136404">
                  <a:moveTo>
                    <a:pt x="61695" y="0"/>
                  </a:moveTo>
                  <a:lnTo>
                    <a:pt x="58221" y="373"/>
                  </a:lnTo>
                  <a:lnTo>
                    <a:pt x="56255" y="2910"/>
                  </a:lnTo>
                  <a:lnTo>
                    <a:pt x="53910" y="8676"/>
                  </a:lnTo>
                  <a:lnTo>
                    <a:pt x="49585" y="20043"/>
                  </a:lnTo>
                  <a:lnTo>
                    <a:pt x="41330" y="41049"/>
                  </a:lnTo>
                  <a:lnTo>
                    <a:pt x="28419" y="69557"/>
                  </a:lnTo>
                  <a:lnTo>
                    <a:pt x="14671" y="97936"/>
                  </a:lnTo>
                  <a:lnTo>
                    <a:pt x="5293" y="118300"/>
                  </a:lnTo>
                  <a:lnTo>
                    <a:pt x="687" y="130306"/>
                  </a:lnTo>
                  <a:lnTo>
                    <a:pt x="0" y="136403"/>
                  </a:lnTo>
                  <a:lnTo>
                    <a:pt x="7062" y="135777"/>
                  </a:lnTo>
                  <a:lnTo>
                    <a:pt x="26122" y="127632"/>
                  </a:lnTo>
                  <a:lnTo>
                    <a:pt x="53204" y="114912"/>
                  </a:lnTo>
                  <a:lnTo>
                    <a:pt x="85525" y="98963"/>
                  </a:lnTo>
                  <a:lnTo>
                    <a:pt x="121485" y="82387"/>
                  </a:lnTo>
                  <a:lnTo>
                    <a:pt x="154876" y="68662"/>
                  </a:lnTo>
                  <a:lnTo>
                    <a:pt x="181982" y="57682"/>
                  </a:lnTo>
                  <a:lnTo>
                    <a:pt x="201658" y="49209"/>
                  </a:lnTo>
                  <a:lnTo>
                    <a:pt x="214095" y="423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83"/>
            <p:cNvSpPr/>
            <p:nvPr/>
          </p:nvSpPr>
          <p:spPr>
            <a:xfrm>
              <a:off x="5325534" y="287867"/>
              <a:ext cx="186267" cy="25401"/>
            </a:xfrm>
            <a:custGeom>
              <a:avLst/>
              <a:gdLst/>
              <a:ahLst/>
              <a:cxnLst/>
              <a:rect l="0" t="0" r="0" b="0"/>
              <a:pathLst>
                <a:path w="186267" h="25401">
                  <a:moveTo>
                    <a:pt x="0" y="25400"/>
                  </a:moveTo>
                  <a:lnTo>
                    <a:pt x="23583" y="22872"/>
                  </a:lnTo>
                  <a:lnTo>
                    <a:pt x="53869" y="17741"/>
                  </a:lnTo>
                  <a:lnTo>
                    <a:pt x="87137" y="11614"/>
                  </a:lnTo>
                  <a:lnTo>
                    <a:pt x="120895" y="6121"/>
                  </a:lnTo>
                  <a:lnTo>
                    <a:pt x="154302" y="1998"/>
                  </a:lnTo>
                  <a:lnTo>
                    <a:pt x="18626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84"/>
            <p:cNvSpPr/>
            <p:nvPr/>
          </p:nvSpPr>
          <p:spPr>
            <a:xfrm>
              <a:off x="5139267" y="54174"/>
              <a:ext cx="194734" cy="149027"/>
            </a:xfrm>
            <a:custGeom>
              <a:avLst/>
              <a:gdLst/>
              <a:ahLst/>
              <a:cxnLst/>
              <a:rect l="0" t="0" r="0" b="0"/>
              <a:pathLst>
                <a:path w="194734" h="149027">
                  <a:moveTo>
                    <a:pt x="0" y="22026"/>
                  </a:moveTo>
                  <a:lnTo>
                    <a:pt x="457" y="12941"/>
                  </a:lnTo>
                  <a:lnTo>
                    <a:pt x="6176" y="8394"/>
                  </a:lnTo>
                  <a:lnTo>
                    <a:pt x="22644" y="3887"/>
                  </a:lnTo>
                  <a:lnTo>
                    <a:pt x="46016" y="755"/>
                  </a:lnTo>
                  <a:lnTo>
                    <a:pt x="68567" y="0"/>
                  </a:lnTo>
                  <a:lnTo>
                    <a:pt x="87494" y="2898"/>
                  </a:lnTo>
                  <a:lnTo>
                    <a:pt x="102670" y="8858"/>
                  </a:lnTo>
                  <a:lnTo>
                    <a:pt x="112997" y="16056"/>
                  </a:lnTo>
                  <a:lnTo>
                    <a:pt x="119131" y="24617"/>
                  </a:lnTo>
                  <a:lnTo>
                    <a:pt x="120117" y="37864"/>
                  </a:lnTo>
                  <a:lnTo>
                    <a:pt x="115197" y="57337"/>
                  </a:lnTo>
                  <a:lnTo>
                    <a:pt x="104925" y="78799"/>
                  </a:lnTo>
                  <a:lnTo>
                    <a:pt x="86990" y="102863"/>
                  </a:lnTo>
                  <a:lnTo>
                    <a:pt x="71344" y="125495"/>
                  </a:lnTo>
                  <a:lnTo>
                    <a:pt x="73376" y="139421"/>
                  </a:lnTo>
                  <a:lnTo>
                    <a:pt x="91249" y="144309"/>
                  </a:lnTo>
                  <a:lnTo>
                    <a:pt x="117292" y="144110"/>
                  </a:lnTo>
                  <a:lnTo>
                    <a:pt x="144174" y="143305"/>
                  </a:lnTo>
                  <a:lnTo>
                    <a:pt x="170365" y="143990"/>
                  </a:lnTo>
                  <a:lnTo>
                    <a:pt x="194733" y="14902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785"/>
            <p:cNvSpPr/>
            <p:nvPr/>
          </p:nvSpPr>
          <p:spPr>
            <a:xfrm>
              <a:off x="4741333" y="228600"/>
              <a:ext cx="320306" cy="570463"/>
            </a:xfrm>
            <a:custGeom>
              <a:avLst/>
              <a:gdLst/>
              <a:ahLst/>
              <a:cxnLst/>
              <a:rect l="0" t="0" r="0" b="0"/>
              <a:pathLst>
                <a:path w="320306" h="570463">
                  <a:moveTo>
                    <a:pt x="160867" y="0"/>
                  </a:moveTo>
                  <a:lnTo>
                    <a:pt x="161636" y="8170"/>
                  </a:lnTo>
                  <a:lnTo>
                    <a:pt x="163546" y="15379"/>
                  </a:lnTo>
                  <a:lnTo>
                    <a:pt x="165633" y="27780"/>
                  </a:lnTo>
                  <a:lnTo>
                    <a:pt x="168205" y="49577"/>
                  </a:lnTo>
                  <a:lnTo>
                    <a:pt x="171673" y="77477"/>
                  </a:lnTo>
                  <a:lnTo>
                    <a:pt x="176020" y="106065"/>
                  </a:lnTo>
                  <a:lnTo>
                    <a:pt x="181236" y="130075"/>
                  </a:lnTo>
                  <a:lnTo>
                    <a:pt x="186425" y="146185"/>
                  </a:lnTo>
                  <a:lnTo>
                    <a:pt x="193417" y="156207"/>
                  </a:lnTo>
                  <a:lnTo>
                    <a:pt x="202334" y="161836"/>
                  </a:lnTo>
                  <a:lnTo>
                    <a:pt x="211536" y="163078"/>
                  </a:lnTo>
                  <a:lnTo>
                    <a:pt x="221125" y="159460"/>
                  </a:lnTo>
                  <a:lnTo>
                    <a:pt x="231631" y="148127"/>
                  </a:lnTo>
                  <a:lnTo>
                    <a:pt x="243485" y="126610"/>
                  </a:lnTo>
                  <a:lnTo>
                    <a:pt x="254809" y="98168"/>
                  </a:lnTo>
                  <a:lnTo>
                    <a:pt x="265756" y="65194"/>
                  </a:lnTo>
                  <a:lnTo>
                    <a:pt x="276662" y="33574"/>
                  </a:lnTo>
                  <a:lnTo>
                    <a:pt x="285867" y="16089"/>
                  </a:lnTo>
                  <a:lnTo>
                    <a:pt x="293012" y="18914"/>
                  </a:lnTo>
                  <a:lnTo>
                    <a:pt x="298223" y="36591"/>
                  </a:lnTo>
                  <a:lnTo>
                    <a:pt x="302469" y="63943"/>
                  </a:lnTo>
                  <a:lnTo>
                    <a:pt x="306969" y="96318"/>
                  </a:lnTo>
                  <a:lnTo>
                    <a:pt x="311430" y="129471"/>
                  </a:lnTo>
                  <a:lnTo>
                    <a:pt x="315124" y="162613"/>
                  </a:lnTo>
                  <a:lnTo>
                    <a:pt x="317753" y="195858"/>
                  </a:lnTo>
                  <a:lnTo>
                    <a:pt x="319438" y="229275"/>
                  </a:lnTo>
                  <a:lnTo>
                    <a:pt x="320305" y="262707"/>
                  </a:lnTo>
                  <a:lnTo>
                    <a:pt x="320074" y="295588"/>
                  </a:lnTo>
                  <a:lnTo>
                    <a:pt x="318376" y="327334"/>
                  </a:lnTo>
                  <a:lnTo>
                    <a:pt x="315306" y="357962"/>
                  </a:lnTo>
                  <a:lnTo>
                    <a:pt x="310831" y="389530"/>
                  </a:lnTo>
                  <a:lnTo>
                    <a:pt x="304668" y="423745"/>
                  </a:lnTo>
                  <a:lnTo>
                    <a:pt x="296229" y="458078"/>
                  </a:lnTo>
                  <a:lnTo>
                    <a:pt x="283045" y="491022"/>
                  </a:lnTo>
                  <a:lnTo>
                    <a:pt x="264140" y="521178"/>
                  </a:lnTo>
                  <a:lnTo>
                    <a:pt x="243231" y="544855"/>
                  </a:lnTo>
                  <a:lnTo>
                    <a:pt x="222167" y="560950"/>
                  </a:lnTo>
                  <a:lnTo>
                    <a:pt x="199544" y="569881"/>
                  </a:lnTo>
                  <a:lnTo>
                    <a:pt x="173152" y="570462"/>
                  </a:lnTo>
                  <a:lnTo>
                    <a:pt x="142396" y="561631"/>
                  </a:lnTo>
                  <a:lnTo>
                    <a:pt x="110061" y="543079"/>
                  </a:lnTo>
                  <a:lnTo>
                    <a:pt x="78493" y="515438"/>
                  </a:lnTo>
                  <a:lnTo>
                    <a:pt x="51591" y="482192"/>
                  </a:lnTo>
                  <a:lnTo>
                    <a:pt x="31228" y="445852"/>
                  </a:lnTo>
                  <a:lnTo>
                    <a:pt x="15593" y="408047"/>
                  </a:lnTo>
                  <a:lnTo>
                    <a:pt x="5092" y="367496"/>
                  </a:lnTo>
                  <a:lnTo>
                    <a:pt x="0" y="3217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90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Write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3600" dirty="0" smtClean="0"/>
                  <a:t> in standard form.  Identify the vertex, focus, axis of symmetry, and directrix.  Then graph the parabola.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SMARTInkShape-Group163"/>
          <p:cNvGrpSpPr/>
          <p:nvPr/>
        </p:nvGrpSpPr>
        <p:grpSpPr>
          <a:xfrm>
            <a:off x="10144341" y="541867"/>
            <a:ext cx="1442984" cy="626534"/>
            <a:chOff x="10144341" y="541867"/>
            <a:chExt cx="1442984" cy="626534"/>
          </a:xfrm>
        </p:grpSpPr>
        <p:sp>
          <p:nvSpPr>
            <p:cNvPr id="94" name="SMARTInkShape-786"/>
            <p:cNvSpPr/>
            <p:nvPr/>
          </p:nvSpPr>
          <p:spPr>
            <a:xfrm>
              <a:off x="10144341" y="846667"/>
              <a:ext cx="100326" cy="321734"/>
            </a:xfrm>
            <a:custGeom>
              <a:avLst/>
              <a:gdLst/>
              <a:ahLst/>
              <a:cxnLst/>
              <a:rect l="0" t="0" r="0" b="0"/>
              <a:pathLst>
                <a:path w="100326" h="321734">
                  <a:moveTo>
                    <a:pt x="100325" y="0"/>
                  </a:moveTo>
                  <a:lnTo>
                    <a:pt x="94027" y="1874"/>
                  </a:lnTo>
                  <a:lnTo>
                    <a:pt x="76463" y="13186"/>
                  </a:lnTo>
                  <a:lnTo>
                    <a:pt x="53399" y="33062"/>
                  </a:lnTo>
                  <a:lnTo>
                    <a:pt x="31345" y="59208"/>
                  </a:lnTo>
                  <a:lnTo>
                    <a:pt x="14586" y="88346"/>
                  </a:lnTo>
                  <a:lnTo>
                    <a:pt x="4043" y="119454"/>
                  </a:lnTo>
                  <a:lnTo>
                    <a:pt x="0" y="152622"/>
                  </a:lnTo>
                  <a:lnTo>
                    <a:pt x="2885" y="187459"/>
                  </a:lnTo>
                  <a:lnTo>
                    <a:pt x="12534" y="222949"/>
                  </a:lnTo>
                  <a:lnTo>
                    <a:pt x="26638" y="258357"/>
                  </a:lnTo>
                  <a:lnTo>
                    <a:pt x="44907" y="292163"/>
                  </a:lnTo>
                  <a:lnTo>
                    <a:pt x="66459" y="3217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87"/>
            <p:cNvSpPr/>
            <p:nvPr/>
          </p:nvSpPr>
          <p:spPr>
            <a:xfrm>
              <a:off x="10278533" y="973667"/>
              <a:ext cx="169335" cy="84667"/>
            </a:xfrm>
            <a:custGeom>
              <a:avLst/>
              <a:gdLst/>
              <a:ahLst/>
              <a:cxnLst/>
              <a:rect l="0" t="0" r="0" b="0"/>
              <a:pathLst>
                <a:path w="169335" h="84667">
                  <a:moveTo>
                    <a:pt x="0" y="0"/>
                  </a:moveTo>
                  <a:lnTo>
                    <a:pt x="17911" y="11365"/>
                  </a:lnTo>
                  <a:lnTo>
                    <a:pt x="51334" y="28993"/>
                  </a:lnTo>
                  <a:lnTo>
                    <a:pt x="87202" y="45964"/>
                  </a:lnTo>
                  <a:lnTo>
                    <a:pt x="120993" y="61325"/>
                  </a:lnTo>
                  <a:lnTo>
                    <a:pt x="149716" y="74454"/>
                  </a:lnTo>
                  <a:lnTo>
                    <a:pt x="169334" y="846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88"/>
            <p:cNvSpPr/>
            <p:nvPr/>
          </p:nvSpPr>
          <p:spPr>
            <a:xfrm>
              <a:off x="10456334" y="956733"/>
              <a:ext cx="84667" cy="25401"/>
            </a:xfrm>
            <a:custGeom>
              <a:avLst/>
              <a:gdLst/>
              <a:ahLst/>
              <a:cxnLst/>
              <a:rect l="0" t="0" r="0" b="0"/>
              <a:pathLst>
                <a:path w="84667" h="25401">
                  <a:moveTo>
                    <a:pt x="0" y="25400"/>
                  </a:moveTo>
                  <a:lnTo>
                    <a:pt x="3466" y="25067"/>
                  </a:lnTo>
                  <a:lnTo>
                    <a:pt x="5155" y="23964"/>
                  </a:lnTo>
                  <a:lnTo>
                    <a:pt x="6548" y="22528"/>
                  </a:lnTo>
                  <a:lnTo>
                    <a:pt x="10410" y="20938"/>
                  </a:lnTo>
                  <a:lnTo>
                    <a:pt x="19601" y="19185"/>
                  </a:lnTo>
                  <a:lnTo>
                    <a:pt x="33084" y="16701"/>
                  </a:lnTo>
                  <a:lnTo>
                    <a:pt x="53389" y="11455"/>
                  </a:lnTo>
                  <a:lnTo>
                    <a:pt x="8466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89"/>
            <p:cNvSpPr/>
            <p:nvPr/>
          </p:nvSpPr>
          <p:spPr>
            <a:xfrm>
              <a:off x="10371667" y="939800"/>
              <a:ext cx="50802" cy="135468"/>
            </a:xfrm>
            <a:custGeom>
              <a:avLst/>
              <a:gdLst/>
              <a:ahLst/>
              <a:cxnLst/>
              <a:rect l="0" t="0" r="0" b="0"/>
              <a:pathLst>
                <a:path w="50802" h="135468">
                  <a:moveTo>
                    <a:pt x="50801" y="0"/>
                  </a:moveTo>
                  <a:lnTo>
                    <a:pt x="45885" y="1238"/>
                  </a:lnTo>
                  <a:lnTo>
                    <a:pt x="37667" y="9067"/>
                  </a:lnTo>
                  <a:lnTo>
                    <a:pt x="26734" y="25177"/>
                  </a:lnTo>
                  <a:lnTo>
                    <a:pt x="16487" y="48269"/>
                  </a:lnTo>
                  <a:lnTo>
                    <a:pt x="8130" y="75278"/>
                  </a:lnTo>
                  <a:lnTo>
                    <a:pt x="2395" y="105065"/>
                  </a:lnTo>
                  <a:lnTo>
                    <a:pt x="0" y="1354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90"/>
            <p:cNvSpPr/>
            <p:nvPr/>
          </p:nvSpPr>
          <p:spPr>
            <a:xfrm>
              <a:off x="10616200" y="804333"/>
              <a:ext cx="122845" cy="178021"/>
            </a:xfrm>
            <a:custGeom>
              <a:avLst/>
              <a:gdLst/>
              <a:ahLst/>
              <a:cxnLst/>
              <a:rect l="0" t="0" r="0" b="0"/>
              <a:pathLst>
                <a:path w="122845" h="178021">
                  <a:moveTo>
                    <a:pt x="34868" y="0"/>
                  </a:moveTo>
                  <a:lnTo>
                    <a:pt x="16618" y="25084"/>
                  </a:lnTo>
                  <a:lnTo>
                    <a:pt x="5341" y="59198"/>
                  </a:lnTo>
                  <a:lnTo>
                    <a:pt x="0" y="92856"/>
                  </a:lnTo>
                  <a:lnTo>
                    <a:pt x="374" y="120902"/>
                  </a:lnTo>
                  <a:lnTo>
                    <a:pt x="5665" y="143835"/>
                  </a:lnTo>
                  <a:lnTo>
                    <a:pt x="12781" y="160352"/>
                  </a:lnTo>
                  <a:lnTo>
                    <a:pt x="22400" y="171244"/>
                  </a:lnTo>
                  <a:lnTo>
                    <a:pt x="35664" y="177361"/>
                  </a:lnTo>
                  <a:lnTo>
                    <a:pt x="52053" y="178020"/>
                  </a:lnTo>
                  <a:lnTo>
                    <a:pt x="70895" y="172847"/>
                  </a:lnTo>
                  <a:lnTo>
                    <a:pt x="88190" y="163709"/>
                  </a:lnTo>
                  <a:lnTo>
                    <a:pt x="102146" y="149258"/>
                  </a:lnTo>
                  <a:lnTo>
                    <a:pt x="113109" y="130449"/>
                  </a:lnTo>
                  <a:lnTo>
                    <a:pt x="119645" y="115469"/>
                  </a:lnTo>
                  <a:lnTo>
                    <a:pt x="122407" y="104943"/>
                  </a:lnTo>
                  <a:lnTo>
                    <a:pt x="122844" y="97927"/>
                  </a:lnTo>
                  <a:lnTo>
                    <a:pt x="121585" y="93228"/>
                  </a:lnTo>
                  <a:lnTo>
                    <a:pt x="118357" y="89944"/>
                  </a:lnTo>
                  <a:lnTo>
                    <a:pt x="113505" y="88083"/>
                  </a:lnTo>
                  <a:lnTo>
                    <a:pt x="108469" y="87837"/>
                  </a:lnTo>
                  <a:lnTo>
                    <a:pt x="103366" y="90092"/>
                  </a:lnTo>
                  <a:lnTo>
                    <a:pt x="97036" y="98692"/>
                  </a:lnTo>
                  <a:lnTo>
                    <a:pt x="90646" y="112484"/>
                  </a:lnTo>
                  <a:lnTo>
                    <a:pt x="85809" y="126382"/>
                  </a:lnTo>
                  <a:lnTo>
                    <a:pt x="83685" y="141398"/>
                  </a:lnTo>
                  <a:lnTo>
                    <a:pt x="85666" y="1608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91"/>
            <p:cNvSpPr/>
            <p:nvPr/>
          </p:nvSpPr>
          <p:spPr>
            <a:xfrm>
              <a:off x="10676467" y="745067"/>
              <a:ext cx="165111" cy="237067"/>
            </a:xfrm>
            <a:custGeom>
              <a:avLst/>
              <a:gdLst/>
              <a:ahLst/>
              <a:cxnLst/>
              <a:rect l="0" t="0" r="0" b="0"/>
              <a:pathLst>
                <a:path w="165111" h="237067">
                  <a:moveTo>
                    <a:pt x="0" y="0"/>
                  </a:moveTo>
                  <a:lnTo>
                    <a:pt x="4469" y="766"/>
                  </a:lnTo>
                  <a:lnTo>
                    <a:pt x="8977" y="2603"/>
                  </a:lnTo>
                  <a:lnTo>
                    <a:pt x="15623" y="4934"/>
                  </a:lnTo>
                  <a:lnTo>
                    <a:pt x="28238" y="10033"/>
                  </a:lnTo>
                  <a:lnTo>
                    <a:pt x="49571" y="21501"/>
                  </a:lnTo>
                  <a:lnTo>
                    <a:pt x="77501" y="41400"/>
                  </a:lnTo>
                  <a:lnTo>
                    <a:pt x="106323" y="69231"/>
                  </a:lnTo>
                  <a:lnTo>
                    <a:pt x="130057" y="101268"/>
                  </a:lnTo>
                  <a:lnTo>
                    <a:pt x="146956" y="135911"/>
                  </a:lnTo>
                  <a:lnTo>
                    <a:pt x="157265" y="169886"/>
                  </a:lnTo>
                  <a:lnTo>
                    <a:pt x="162525" y="196272"/>
                  </a:lnTo>
                  <a:lnTo>
                    <a:pt x="165110" y="216024"/>
                  </a:lnTo>
                  <a:lnTo>
                    <a:pt x="164743" y="229241"/>
                  </a:lnTo>
                  <a:lnTo>
                    <a:pt x="160867" y="2370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92"/>
            <p:cNvSpPr/>
            <p:nvPr/>
          </p:nvSpPr>
          <p:spPr>
            <a:xfrm>
              <a:off x="10856052" y="677333"/>
              <a:ext cx="125216" cy="304801"/>
            </a:xfrm>
            <a:custGeom>
              <a:avLst/>
              <a:gdLst/>
              <a:ahLst/>
              <a:cxnLst/>
              <a:rect l="0" t="0" r="0" b="0"/>
              <a:pathLst>
                <a:path w="125216" h="304801">
                  <a:moveTo>
                    <a:pt x="23616" y="0"/>
                  </a:moveTo>
                  <a:lnTo>
                    <a:pt x="15174" y="13623"/>
                  </a:lnTo>
                  <a:lnTo>
                    <a:pt x="6548" y="38778"/>
                  </a:lnTo>
                  <a:lnTo>
                    <a:pt x="1198" y="66249"/>
                  </a:lnTo>
                  <a:lnTo>
                    <a:pt x="0" y="95751"/>
                  </a:lnTo>
                  <a:lnTo>
                    <a:pt x="2806" y="127045"/>
                  </a:lnTo>
                  <a:lnTo>
                    <a:pt x="10026" y="159350"/>
                  </a:lnTo>
                  <a:lnTo>
                    <a:pt x="22070" y="191095"/>
                  </a:lnTo>
                  <a:lnTo>
                    <a:pt x="40443" y="221469"/>
                  </a:lnTo>
                  <a:lnTo>
                    <a:pt x="64483" y="251182"/>
                  </a:lnTo>
                  <a:lnTo>
                    <a:pt x="93510" y="279467"/>
                  </a:lnTo>
                  <a:lnTo>
                    <a:pt x="125215" y="3048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93"/>
            <p:cNvSpPr/>
            <p:nvPr/>
          </p:nvSpPr>
          <p:spPr>
            <a:xfrm>
              <a:off x="11074400" y="753533"/>
              <a:ext cx="50801" cy="127001"/>
            </a:xfrm>
            <a:custGeom>
              <a:avLst/>
              <a:gdLst/>
              <a:ahLst/>
              <a:cxnLst/>
              <a:rect l="0" t="0" r="0" b="0"/>
              <a:pathLst>
                <a:path w="50801" h="127001">
                  <a:moveTo>
                    <a:pt x="50800" y="0"/>
                  </a:moveTo>
                  <a:lnTo>
                    <a:pt x="42275" y="4231"/>
                  </a:lnTo>
                  <a:lnTo>
                    <a:pt x="30266" y="25242"/>
                  </a:lnTo>
                  <a:lnTo>
                    <a:pt x="17911" y="54423"/>
                  </a:lnTo>
                  <a:lnTo>
                    <a:pt x="7102" y="89351"/>
                  </a:lnTo>
                  <a:lnTo>
                    <a:pt x="0" y="127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94"/>
            <p:cNvSpPr/>
            <p:nvPr/>
          </p:nvSpPr>
          <p:spPr>
            <a:xfrm>
              <a:off x="10998200" y="787400"/>
              <a:ext cx="160867" cy="101601"/>
            </a:xfrm>
            <a:custGeom>
              <a:avLst/>
              <a:gdLst/>
              <a:ahLst/>
              <a:cxnLst/>
              <a:rect l="0" t="0" r="0" b="0"/>
              <a:pathLst>
                <a:path w="160867" h="101601">
                  <a:moveTo>
                    <a:pt x="0" y="0"/>
                  </a:moveTo>
                  <a:lnTo>
                    <a:pt x="335" y="3466"/>
                  </a:lnTo>
                  <a:lnTo>
                    <a:pt x="1451" y="5169"/>
                  </a:lnTo>
                  <a:lnTo>
                    <a:pt x="3380" y="7002"/>
                  </a:lnTo>
                  <a:lnTo>
                    <a:pt x="6624" y="10469"/>
                  </a:lnTo>
                  <a:lnTo>
                    <a:pt x="12450" y="16037"/>
                  </a:lnTo>
                  <a:lnTo>
                    <a:pt x="25234" y="24610"/>
                  </a:lnTo>
                  <a:lnTo>
                    <a:pt x="46343" y="36825"/>
                  </a:lnTo>
                  <a:lnTo>
                    <a:pt x="72580" y="51595"/>
                  </a:lnTo>
                  <a:lnTo>
                    <a:pt x="101820" y="67577"/>
                  </a:lnTo>
                  <a:lnTo>
                    <a:pt x="132369" y="84430"/>
                  </a:lnTo>
                  <a:lnTo>
                    <a:pt x="160866" y="1016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95"/>
            <p:cNvSpPr/>
            <p:nvPr/>
          </p:nvSpPr>
          <p:spPr>
            <a:xfrm>
              <a:off x="11307635" y="651933"/>
              <a:ext cx="158264" cy="172661"/>
            </a:xfrm>
            <a:custGeom>
              <a:avLst/>
              <a:gdLst/>
              <a:ahLst/>
              <a:cxnLst/>
              <a:rect l="0" t="0" r="0" b="0"/>
              <a:pathLst>
                <a:path w="158264" h="172661">
                  <a:moveTo>
                    <a:pt x="20765" y="0"/>
                  </a:moveTo>
                  <a:lnTo>
                    <a:pt x="6257" y="18472"/>
                  </a:lnTo>
                  <a:lnTo>
                    <a:pt x="1063" y="41477"/>
                  </a:lnTo>
                  <a:lnTo>
                    <a:pt x="0" y="65827"/>
                  </a:lnTo>
                  <a:lnTo>
                    <a:pt x="4273" y="90278"/>
                  </a:lnTo>
                  <a:lnTo>
                    <a:pt x="14088" y="115232"/>
                  </a:lnTo>
                  <a:lnTo>
                    <a:pt x="29164" y="137387"/>
                  </a:lnTo>
                  <a:lnTo>
                    <a:pt x="49423" y="155821"/>
                  </a:lnTo>
                  <a:lnTo>
                    <a:pt x="69553" y="167311"/>
                  </a:lnTo>
                  <a:lnTo>
                    <a:pt x="87877" y="172660"/>
                  </a:lnTo>
                  <a:lnTo>
                    <a:pt x="104417" y="170771"/>
                  </a:lnTo>
                  <a:lnTo>
                    <a:pt x="122594" y="158466"/>
                  </a:lnTo>
                  <a:lnTo>
                    <a:pt x="139158" y="140288"/>
                  </a:lnTo>
                  <a:lnTo>
                    <a:pt x="150492" y="123377"/>
                  </a:lnTo>
                  <a:lnTo>
                    <a:pt x="156743" y="109481"/>
                  </a:lnTo>
                  <a:lnTo>
                    <a:pt x="158263" y="97473"/>
                  </a:lnTo>
                  <a:lnTo>
                    <a:pt x="155886" y="86884"/>
                  </a:lnTo>
                  <a:lnTo>
                    <a:pt x="150976" y="79105"/>
                  </a:lnTo>
                  <a:lnTo>
                    <a:pt x="144371" y="74398"/>
                  </a:lnTo>
                  <a:lnTo>
                    <a:pt x="138097" y="72607"/>
                  </a:lnTo>
                  <a:lnTo>
                    <a:pt x="131139" y="75481"/>
                  </a:lnTo>
                  <a:lnTo>
                    <a:pt x="122731" y="83776"/>
                  </a:lnTo>
                  <a:lnTo>
                    <a:pt x="116038" y="92848"/>
                  </a:lnTo>
                  <a:lnTo>
                    <a:pt x="112074" y="101404"/>
                  </a:lnTo>
                  <a:lnTo>
                    <a:pt x="111023" y="111735"/>
                  </a:lnTo>
                  <a:lnTo>
                    <a:pt x="112187" y="123047"/>
                  </a:lnTo>
                  <a:lnTo>
                    <a:pt x="114175" y="132553"/>
                  </a:lnTo>
                  <a:lnTo>
                    <a:pt x="117302" y="139548"/>
                  </a:lnTo>
                  <a:lnTo>
                    <a:pt x="122365" y="1439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96"/>
            <p:cNvSpPr/>
            <p:nvPr/>
          </p:nvSpPr>
          <p:spPr>
            <a:xfrm>
              <a:off x="11167534" y="787400"/>
              <a:ext cx="84667" cy="33868"/>
            </a:xfrm>
            <a:custGeom>
              <a:avLst/>
              <a:gdLst/>
              <a:ahLst/>
              <a:cxnLst/>
              <a:rect l="0" t="0" r="0" b="0"/>
              <a:pathLst>
                <a:path w="84667" h="33868">
                  <a:moveTo>
                    <a:pt x="0" y="33867"/>
                  </a:moveTo>
                  <a:lnTo>
                    <a:pt x="9041" y="31514"/>
                  </a:lnTo>
                  <a:lnTo>
                    <a:pt x="27325" y="24010"/>
                  </a:lnTo>
                  <a:lnTo>
                    <a:pt x="47736" y="16041"/>
                  </a:lnTo>
                  <a:lnTo>
                    <a:pt x="67619" y="8138"/>
                  </a:lnTo>
                  <a:lnTo>
                    <a:pt x="8466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97"/>
            <p:cNvSpPr/>
            <p:nvPr/>
          </p:nvSpPr>
          <p:spPr>
            <a:xfrm>
              <a:off x="11421533" y="541867"/>
              <a:ext cx="165792" cy="313267"/>
            </a:xfrm>
            <a:custGeom>
              <a:avLst/>
              <a:gdLst/>
              <a:ahLst/>
              <a:cxnLst/>
              <a:rect l="0" t="0" r="0" b="0"/>
              <a:pathLst>
                <a:path w="165792" h="313267">
                  <a:moveTo>
                    <a:pt x="0" y="0"/>
                  </a:moveTo>
                  <a:lnTo>
                    <a:pt x="26957" y="4117"/>
                  </a:lnTo>
                  <a:lnTo>
                    <a:pt x="60754" y="17300"/>
                  </a:lnTo>
                  <a:lnTo>
                    <a:pt x="91169" y="37451"/>
                  </a:lnTo>
                  <a:lnTo>
                    <a:pt x="116708" y="64203"/>
                  </a:lnTo>
                  <a:lnTo>
                    <a:pt x="137033" y="94543"/>
                  </a:lnTo>
                  <a:lnTo>
                    <a:pt x="152609" y="127439"/>
                  </a:lnTo>
                  <a:lnTo>
                    <a:pt x="162242" y="162279"/>
                  </a:lnTo>
                  <a:lnTo>
                    <a:pt x="165791" y="197463"/>
                  </a:lnTo>
                  <a:lnTo>
                    <a:pt x="165047" y="231839"/>
                  </a:lnTo>
                  <a:lnTo>
                    <a:pt x="162464" y="264550"/>
                  </a:lnTo>
                  <a:lnTo>
                    <a:pt x="158219" y="293066"/>
                  </a:lnTo>
                  <a:lnTo>
                    <a:pt x="152400" y="3132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64"/>
          <p:cNvGrpSpPr/>
          <p:nvPr/>
        </p:nvGrpSpPr>
        <p:grpSpPr>
          <a:xfrm>
            <a:off x="7907867" y="1411467"/>
            <a:ext cx="1092201" cy="589527"/>
            <a:chOff x="7907867" y="1411467"/>
            <a:chExt cx="1092201" cy="589527"/>
          </a:xfrm>
        </p:grpSpPr>
        <p:sp>
          <p:nvSpPr>
            <p:cNvPr id="107" name="SMARTInkShape-798"/>
            <p:cNvSpPr/>
            <p:nvPr/>
          </p:nvSpPr>
          <p:spPr>
            <a:xfrm>
              <a:off x="8174658" y="1752600"/>
              <a:ext cx="190410" cy="42334"/>
            </a:xfrm>
            <a:custGeom>
              <a:avLst/>
              <a:gdLst/>
              <a:ahLst/>
              <a:cxnLst/>
              <a:rect l="0" t="0" r="0" b="0"/>
              <a:pathLst>
                <a:path w="190410" h="42334">
                  <a:moveTo>
                    <a:pt x="4142" y="42333"/>
                  </a:moveTo>
                  <a:lnTo>
                    <a:pt x="0" y="42170"/>
                  </a:lnTo>
                  <a:lnTo>
                    <a:pt x="3697" y="40071"/>
                  </a:lnTo>
                  <a:lnTo>
                    <a:pt x="15181" y="35468"/>
                  </a:lnTo>
                  <a:lnTo>
                    <a:pt x="36873" y="29607"/>
                  </a:lnTo>
                  <a:lnTo>
                    <a:pt x="66219" y="23196"/>
                  </a:lnTo>
                  <a:lnTo>
                    <a:pt x="99759" y="16300"/>
                  </a:lnTo>
                  <a:lnTo>
                    <a:pt x="134309" y="9361"/>
                  </a:lnTo>
                  <a:lnTo>
                    <a:pt x="166451" y="3360"/>
                  </a:lnTo>
                  <a:lnTo>
                    <a:pt x="190409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99"/>
            <p:cNvSpPr/>
            <p:nvPr/>
          </p:nvSpPr>
          <p:spPr>
            <a:xfrm>
              <a:off x="7916334" y="1676400"/>
              <a:ext cx="203201" cy="228601"/>
            </a:xfrm>
            <a:custGeom>
              <a:avLst/>
              <a:gdLst/>
              <a:ahLst/>
              <a:cxnLst/>
              <a:rect l="0" t="0" r="0" b="0"/>
              <a:pathLst>
                <a:path w="203201" h="228601">
                  <a:moveTo>
                    <a:pt x="203200" y="0"/>
                  </a:moveTo>
                  <a:lnTo>
                    <a:pt x="190165" y="11204"/>
                  </a:lnTo>
                  <a:lnTo>
                    <a:pt x="168329" y="35209"/>
                  </a:lnTo>
                  <a:lnTo>
                    <a:pt x="144127" y="66371"/>
                  </a:lnTo>
                  <a:lnTo>
                    <a:pt x="117807" y="101232"/>
                  </a:lnTo>
                  <a:lnTo>
                    <a:pt x="91323" y="135911"/>
                  </a:lnTo>
                  <a:lnTo>
                    <a:pt x="65457" y="167147"/>
                  </a:lnTo>
                  <a:lnTo>
                    <a:pt x="39458" y="195604"/>
                  </a:lnTo>
                  <a:lnTo>
                    <a:pt x="15928" y="218015"/>
                  </a:lnTo>
                  <a:lnTo>
                    <a:pt x="0" y="2286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00"/>
            <p:cNvSpPr/>
            <p:nvPr/>
          </p:nvSpPr>
          <p:spPr>
            <a:xfrm>
              <a:off x="7907867" y="1710267"/>
              <a:ext cx="237068" cy="203201"/>
            </a:xfrm>
            <a:custGeom>
              <a:avLst/>
              <a:gdLst/>
              <a:ahLst/>
              <a:cxnLst/>
              <a:rect l="0" t="0" r="0" b="0"/>
              <a:pathLst>
                <a:path w="237068" h="203201">
                  <a:moveTo>
                    <a:pt x="0" y="0"/>
                  </a:moveTo>
                  <a:lnTo>
                    <a:pt x="333" y="3466"/>
                  </a:lnTo>
                  <a:lnTo>
                    <a:pt x="1594" y="5243"/>
                  </a:lnTo>
                  <a:lnTo>
                    <a:pt x="8918" y="9862"/>
                  </a:lnTo>
                  <a:lnTo>
                    <a:pt x="28647" y="22556"/>
                  </a:lnTo>
                  <a:lnTo>
                    <a:pt x="57827" y="44100"/>
                  </a:lnTo>
                  <a:lnTo>
                    <a:pt x="92674" y="73597"/>
                  </a:lnTo>
                  <a:lnTo>
                    <a:pt x="130098" y="107787"/>
                  </a:lnTo>
                  <a:lnTo>
                    <a:pt x="165662" y="140407"/>
                  </a:lnTo>
                  <a:lnTo>
                    <a:pt x="197172" y="168436"/>
                  </a:lnTo>
                  <a:lnTo>
                    <a:pt x="222082" y="189973"/>
                  </a:lnTo>
                  <a:lnTo>
                    <a:pt x="237067" y="2032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01"/>
            <p:cNvSpPr/>
            <p:nvPr/>
          </p:nvSpPr>
          <p:spPr>
            <a:xfrm>
              <a:off x="8644466" y="1490133"/>
              <a:ext cx="137672" cy="510861"/>
            </a:xfrm>
            <a:custGeom>
              <a:avLst/>
              <a:gdLst/>
              <a:ahLst/>
              <a:cxnLst/>
              <a:rect l="0" t="0" r="0" b="0"/>
              <a:pathLst>
                <a:path w="137672" h="510861">
                  <a:moveTo>
                    <a:pt x="0" y="0"/>
                  </a:moveTo>
                  <a:lnTo>
                    <a:pt x="17416" y="12506"/>
                  </a:lnTo>
                  <a:lnTo>
                    <a:pt x="46838" y="43704"/>
                  </a:lnTo>
                  <a:lnTo>
                    <a:pt x="74819" y="78914"/>
                  </a:lnTo>
                  <a:lnTo>
                    <a:pt x="98227" y="115828"/>
                  </a:lnTo>
                  <a:lnTo>
                    <a:pt x="116064" y="154453"/>
                  </a:lnTo>
                  <a:lnTo>
                    <a:pt x="128104" y="194493"/>
                  </a:lnTo>
                  <a:lnTo>
                    <a:pt x="135011" y="233888"/>
                  </a:lnTo>
                  <a:lnTo>
                    <a:pt x="137671" y="270374"/>
                  </a:lnTo>
                  <a:lnTo>
                    <a:pt x="137123" y="304352"/>
                  </a:lnTo>
                  <a:lnTo>
                    <a:pt x="132797" y="337704"/>
                  </a:lnTo>
                  <a:lnTo>
                    <a:pt x="123331" y="372239"/>
                  </a:lnTo>
                  <a:lnTo>
                    <a:pt x="109214" y="407623"/>
                  </a:lnTo>
                  <a:lnTo>
                    <a:pt x="92117" y="441348"/>
                  </a:lnTo>
                  <a:lnTo>
                    <a:pt x="74656" y="468840"/>
                  </a:lnTo>
                  <a:lnTo>
                    <a:pt x="58860" y="488438"/>
                  </a:lnTo>
                  <a:lnTo>
                    <a:pt x="46657" y="500512"/>
                  </a:lnTo>
                  <a:lnTo>
                    <a:pt x="36640" y="508132"/>
                  </a:lnTo>
                  <a:lnTo>
                    <a:pt x="27527" y="510860"/>
                  </a:lnTo>
                  <a:lnTo>
                    <a:pt x="16934" y="508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02"/>
            <p:cNvSpPr/>
            <p:nvPr/>
          </p:nvSpPr>
          <p:spPr>
            <a:xfrm>
              <a:off x="8452716" y="1574800"/>
              <a:ext cx="164531" cy="340079"/>
            </a:xfrm>
            <a:custGeom>
              <a:avLst/>
              <a:gdLst/>
              <a:ahLst/>
              <a:cxnLst/>
              <a:rect l="0" t="0" r="0" b="0"/>
              <a:pathLst>
                <a:path w="164531" h="340079">
                  <a:moveTo>
                    <a:pt x="81684" y="0"/>
                  </a:moveTo>
                  <a:lnTo>
                    <a:pt x="52978" y="36264"/>
                  </a:lnTo>
                  <a:lnTo>
                    <a:pt x="32727" y="72451"/>
                  </a:lnTo>
                  <a:lnTo>
                    <a:pt x="18133" y="108231"/>
                  </a:lnTo>
                  <a:lnTo>
                    <a:pt x="7912" y="145333"/>
                  </a:lnTo>
                  <a:lnTo>
                    <a:pt x="1514" y="183295"/>
                  </a:lnTo>
                  <a:lnTo>
                    <a:pt x="0" y="221471"/>
                  </a:lnTo>
                  <a:lnTo>
                    <a:pt x="3331" y="258492"/>
                  </a:lnTo>
                  <a:lnTo>
                    <a:pt x="9733" y="289436"/>
                  </a:lnTo>
                  <a:lnTo>
                    <a:pt x="17561" y="311531"/>
                  </a:lnTo>
                  <a:lnTo>
                    <a:pt x="27989" y="326280"/>
                  </a:lnTo>
                  <a:lnTo>
                    <a:pt x="43475" y="335517"/>
                  </a:lnTo>
                  <a:lnTo>
                    <a:pt x="61891" y="340078"/>
                  </a:lnTo>
                  <a:lnTo>
                    <a:pt x="82453" y="337647"/>
                  </a:lnTo>
                  <a:lnTo>
                    <a:pt x="107284" y="324923"/>
                  </a:lnTo>
                  <a:lnTo>
                    <a:pt x="130994" y="303997"/>
                  </a:lnTo>
                  <a:lnTo>
                    <a:pt x="149197" y="277613"/>
                  </a:lnTo>
                  <a:lnTo>
                    <a:pt x="160291" y="249456"/>
                  </a:lnTo>
                  <a:lnTo>
                    <a:pt x="164530" y="225110"/>
                  </a:lnTo>
                  <a:lnTo>
                    <a:pt x="164139" y="206939"/>
                  </a:lnTo>
                  <a:lnTo>
                    <a:pt x="160509" y="195050"/>
                  </a:lnTo>
                  <a:lnTo>
                    <a:pt x="154016" y="187575"/>
                  </a:lnTo>
                  <a:lnTo>
                    <a:pt x="145825" y="183802"/>
                  </a:lnTo>
                  <a:lnTo>
                    <a:pt x="136304" y="183817"/>
                  </a:lnTo>
                  <a:lnTo>
                    <a:pt x="125929" y="189617"/>
                  </a:lnTo>
                  <a:lnTo>
                    <a:pt x="114808" y="202803"/>
                  </a:lnTo>
                  <a:lnTo>
                    <a:pt x="105295" y="221938"/>
                  </a:lnTo>
                  <a:lnTo>
                    <a:pt x="99620" y="245667"/>
                  </a:lnTo>
                  <a:lnTo>
                    <a:pt x="98212" y="267767"/>
                  </a:lnTo>
                  <a:lnTo>
                    <a:pt x="99112" y="282416"/>
                  </a:lnTo>
                  <a:lnTo>
                    <a:pt x="101903" y="292080"/>
                  </a:lnTo>
                  <a:lnTo>
                    <a:pt x="108899" y="296698"/>
                  </a:lnTo>
                  <a:lnTo>
                    <a:pt x="124018" y="2963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03"/>
            <p:cNvSpPr/>
            <p:nvPr/>
          </p:nvSpPr>
          <p:spPr>
            <a:xfrm>
              <a:off x="8850722" y="1411467"/>
              <a:ext cx="149346" cy="154867"/>
            </a:xfrm>
            <a:custGeom>
              <a:avLst/>
              <a:gdLst/>
              <a:ahLst/>
              <a:cxnLst/>
              <a:rect l="0" t="0" r="0" b="0"/>
              <a:pathLst>
                <a:path w="149346" h="154867">
                  <a:moveTo>
                    <a:pt x="5411" y="36333"/>
                  </a:moveTo>
                  <a:lnTo>
                    <a:pt x="1942" y="35989"/>
                  </a:lnTo>
                  <a:lnTo>
                    <a:pt x="172" y="34464"/>
                  </a:lnTo>
                  <a:lnTo>
                    <a:pt x="0" y="31112"/>
                  </a:lnTo>
                  <a:lnTo>
                    <a:pt x="5257" y="24694"/>
                  </a:lnTo>
                  <a:lnTo>
                    <a:pt x="20351" y="15334"/>
                  </a:lnTo>
                  <a:lnTo>
                    <a:pt x="41946" y="6459"/>
                  </a:lnTo>
                  <a:lnTo>
                    <a:pt x="61205" y="1018"/>
                  </a:lnTo>
                  <a:lnTo>
                    <a:pt x="76205" y="0"/>
                  </a:lnTo>
                  <a:lnTo>
                    <a:pt x="88059" y="2823"/>
                  </a:lnTo>
                  <a:lnTo>
                    <a:pt x="96131" y="8540"/>
                  </a:lnTo>
                  <a:lnTo>
                    <a:pt x="100672" y="16982"/>
                  </a:lnTo>
                  <a:lnTo>
                    <a:pt x="99610" y="30143"/>
                  </a:lnTo>
                  <a:lnTo>
                    <a:pt x="89796" y="52216"/>
                  </a:lnTo>
                  <a:lnTo>
                    <a:pt x="74534" y="77074"/>
                  </a:lnTo>
                  <a:lnTo>
                    <a:pt x="57409" y="100749"/>
                  </a:lnTo>
                  <a:lnTo>
                    <a:pt x="45513" y="123102"/>
                  </a:lnTo>
                  <a:lnTo>
                    <a:pt x="47291" y="137826"/>
                  </a:lnTo>
                  <a:lnTo>
                    <a:pt x="56686" y="144919"/>
                  </a:lnTo>
                  <a:lnTo>
                    <a:pt x="74893" y="146856"/>
                  </a:lnTo>
                  <a:lnTo>
                    <a:pt x="98645" y="146971"/>
                  </a:lnTo>
                  <a:lnTo>
                    <a:pt x="118450" y="146907"/>
                  </a:lnTo>
                  <a:lnTo>
                    <a:pt x="131273" y="147281"/>
                  </a:lnTo>
                  <a:lnTo>
                    <a:pt x="140228" y="148253"/>
                  </a:lnTo>
                  <a:lnTo>
                    <a:pt x="145918" y="150449"/>
                  </a:lnTo>
                  <a:lnTo>
                    <a:pt x="149345" y="1548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65"/>
          <p:cNvGrpSpPr/>
          <p:nvPr/>
        </p:nvGrpSpPr>
        <p:grpSpPr>
          <a:xfrm>
            <a:off x="7095067" y="1507067"/>
            <a:ext cx="719668" cy="584201"/>
            <a:chOff x="7095067" y="1507067"/>
            <a:chExt cx="719668" cy="584201"/>
          </a:xfrm>
        </p:grpSpPr>
        <p:sp>
          <p:nvSpPr>
            <p:cNvPr id="114" name="SMARTInkShape-804"/>
            <p:cNvSpPr/>
            <p:nvPr/>
          </p:nvSpPr>
          <p:spPr>
            <a:xfrm>
              <a:off x="7706796" y="1507067"/>
              <a:ext cx="107939" cy="575734"/>
            </a:xfrm>
            <a:custGeom>
              <a:avLst/>
              <a:gdLst/>
              <a:ahLst/>
              <a:cxnLst/>
              <a:rect l="0" t="0" r="0" b="0"/>
              <a:pathLst>
                <a:path w="107939" h="575734">
                  <a:moveTo>
                    <a:pt x="99470" y="0"/>
                  </a:moveTo>
                  <a:lnTo>
                    <a:pt x="73084" y="33590"/>
                  </a:lnTo>
                  <a:lnTo>
                    <a:pt x="54678" y="67646"/>
                  </a:lnTo>
                  <a:lnTo>
                    <a:pt x="40210" y="101516"/>
                  </a:lnTo>
                  <a:lnTo>
                    <a:pt x="27749" y="136752"/>
                  </a:lnTo>
                  <a:lnTo>
                    <a:pt x="17624" y="171070"/>
                  </a:lnTo>
                  <a:lnTo>
                    <a:pt x="10587" y="200894"/>
                  </a:lnTo>
                  <a:lnTo>
                    <a:pt x="6034" y="227041"/>
                  </a:lnTo>
                  <a:lnTo>
                    <a:pt x="3136" y="251128"/>
                  </a:lnTo>
                  <a:lnTo>
                    <a:pt x="1293" y="274226"/>
                  </a:lnTo>
                  <a:lnTo>
                    <a:pt x="247" y="296899"/>
                  </a:lnTo>
                  <a:lnTo>
                    <a:pt x="0" y="319413"/>
                  </a:lnTo>
                  <a:lnTo>
                    <a:pt x="516" y="341881"/>
                  </a:lnTo>
                  <a:lnTo>
                    <a:pt x="1960" y="364298"/>
                  </a:lnTo>
                  <a:lnTo>
                    <a:pt x="5584" y="389234"/>
                  </a:lnTo>
                  <a:lnTo>
                    <a:pt x="12816" y="419258"/>
                  </a:lnTo>
                  <a:lnTo>
                    <a:pt x="23656" y="451368"/>
                  </a:lnTo>
                  <a:lnTo>
                    <a:pt x="39914" y="484290"/>
                  </a:lnTo>
                  <a:lnTo>
                    <a:pt x="60810" y="517751"/>
                  </a:lnTo>
                  <a:lnTo>
                    <a:pt x="84735" y="549596"/>
                  </a:lnTo>
                  <a:lnTo>
                    <a:pt x="107938" y="5757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05"/>
            <p:cNvSpPr/>
            <p:nvPr/>
          </p:nvSpPr>
          <p:spPr>
            <a:xfrm>
              <a:off x="7484533" y="1888067"/>
              <a:ext cx="8468" cy="203201"/>
            </a:xfrm>
            <a:custGeom>
              <a:avLst/>
              <a:gdLst/>
              <a:ahLst/>
              <a:cxnLst/>
              <a:rect l="0" t="0" r="0" b="0"/>
              <a:pathLst>
                <a:path w="8468" h="203201">
                  <a:moveTo>
                    <a:pt x="8467" y="0"/>
                  </a:moveTo>
                  <a:lnTo>
                    <a:pt x="8464" y="38107"/>
                  </a:lnTo>
                  <a:lnTo>
                    <a:pt x="8303" y="76221"/>
                  </a:lnTo>
                  <a:lnTo>
                    <a:pt x="6996" y="112544"/>
                  </a:lnTo>
                  <a:lnTo>
                    <a:pt x="4544" y="148182"/>
                  </a:lnTo>
                  <a:lnTo>
                    <a:pt x="1683" y="180262"/>
                  </a:lnTo>
                  <a:lnTo>
                    <a:pt x="0" y="2032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06"/>
            <p:cNvSpPr/>
            <p:nvPr/>
          </p:nvSpPr>
          <p:spPr>
            <a:xfrm>
              <a:off x="7410145" y="1881065"/>
              <a:ext cx="167522" cy="98061"/>
            </a:xfrm>
            <a:custGeom>
              <a:avLst/>
              <a:gdLst/>
              <a:ahLst/>
              <a:cxnLst/>
              <a:rect l="0" t="0" r="0" b="0"/>
              <a:pathLst>
                <a:path w="167522" h="98061">
                  <a:moveTo>
                    <a:pt x="15121" y="7002"/>
                  </a:moveTo>
                  <a:lnTo>
                    <a:pt x="15982" y="1880"/>
                  </a:lnTo>
                  <a:lnTo>
                    <a:pt x="20155" y="260"/>
                  </a:lnTo>
                  <a:lnTo>
                    <a:pt x="24274" y="0"/>
                  </a:lnTo>
                  <a:lnTo>
                    <a:pt x="27244" y="1657"/>
                  </a:lnTo>
                  <a:lnTo>
                    <a:pt x="28925" y="5646"/>
                  </a:lnTo>
                  <a:lnTo>
                    <a:pt x="28920" y="10624"/>
                  </a:lnTo>
                  <a:lnTo>
                    <a:pt x="27680" y="16704"/>
                  </a:lnTo>
                  <a:lnTo>
                    <a:pt x="26193" y="23506"/>
                  </a:lnTo>
                  <a:lnTo>
                    <a:pt x="24729" y="29595"/>
                  </a:lnTo>
                  <a:lnTo>
                    <a:pt x="21938" y="36780"/>
                  </a:lnTo>
                  <a:lnTo>
                    <a:pt x="17031" y="47255"/>
                  </a:lnTo>
                  <a:lnTo>
                    <a:pt x="11237" y="59318"/>
                  </a:lnTo>
                  <a:lnTo>
                    <a:pt x="6045" y="70298"/>
                  </a:lnTo>
                  <a:lnTo>
                    <a:pt x="2479" y="79789"/>
                  </a:lnTo>
                  <a:lnTo>
                    <a:pt x="555" y="87092"/>
                  </a:lnTo>
                  <a:lnTo>
                    <a:pt x="0" y="91957"/>
                  </a:lnTo>
                  <a:lnTo>
                    <a:pt x="1113" y="95101"/>
                  </a:lnTo>
                  <a:lnTo>
                    <a:pt x="3818" y="97163"/>
                  </a:lnTo>
                  <a:lnTo>
                    <a:pt x="7202" y="98060"/>
                  </a:lnTo>
                  <a:lnTo>
                    <a:pt x="11373" y="97551"/>
                  </a:lnTo>
                  <a:lnTo>
                    <a:pt x="16713" y="96068"/>
                  </a:lnTo>
                  <a:lnTo>
                    <a:pt x="24402" y="94291"/>
                  </a:lnTo>
                  <a:lnTo>
                    <a:pt x="38447" y="90850"/>
                  </a:lnTo>
                  <a:lnTo>
                    <a:pt x="59832" y="85005"/>
                  </a:lnTo>
                  <a:lnTo>
                    <a:pt x="82527" y="79040"/>
                  </a:lnTo>
                  <a:lnTo>
                    <a:pt x="105799" y="73488"/>
                  </a:lnTo>
                  <a:lnTo>
                    <a:pt x="132448" y="68925"/>
                  </a:lnTo>
                  <a:lnTo>
                    <a:pt x="167521" y="6626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07"/>
            <p:cNvSpPr/>
            <p:nvPr/>
          </p:nvSpPr>
          <p:spPr>
            <a:xfrm>
              <a:off x="7281334" y="1794933"/>
              <a:ext cx="304801" cy="8468"/>
            </a:xfrm>
            <a:custGeom>
              <a:avLst/>
              <a:gdLst/>
              <a:ahLst/>
              <a:cxnLst/>
              <a:rect l="0" t="0" r="0" b="0"/>
              <a:pathLst>
                <a:path w="304801" h="8468">
                  <a:moveTo>
                    <a:pt x="0" y="0"/>
                  </a:moveTo>
                  <a:lnTo>
                    <a:pt x="21216" y="2103"/>
                  </a:lnTo>
                  <a:lnTo>
                    <a:pt x="56676" y="5125"/>
                  </a:lnTo>
                  <a:lnTo>
                    <a:pt x="94373" y="6787"/>
                  </a:lnTo>
                  <a:lnTo>
                    <a:pt x="131345" y="7632"/>
                  </a:lnTo>
                  <a:lnTo>
                    <a:pt x="167174" y="8054"/>
                  </a:lnTo>
                  <a:lnTo>
                    <a:pt x="203170" y="8264"/>
                  </a:lnTo>
                  <a:lnTo>
                    <a:pt x="239593" y="8390"/>
                  </a:lnTo>
                  <a:lnTo>
                    <a:pt x="274633" y="8451"/>
                  </a:lnTo>
                  <a:lnTo>
                    <a:pt x="304800" y="84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08"/>
            <p:cNvSpPr/>
            <p:nvPr/>
          </p:nvSpPr>
          <p:spPr>
            <a:xfrm>
              <a:off x="7425266" y="1566333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39777"/>
                  </a:lnTo>
                  <a:lnTo>
                    <a:pt x="0" y="79104"/>
                  </a:lnTo>
                  <a:lnTo>
                    <a:pt x="0" y="117265"/>
                  </a:lnTo>
                  <a:lnTo>
                    <a:pt x="0" y="152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09"/>
            <p:cNvSpPr/>
            <p:nvPr/>
          </p:nvSpPr>
          <p:spPr>
            <a:xfrm>
              <a:off x="7095067" y="1752600"/>
              <a:ext cx="110068" cy="8468"/>
            </a:xfrm>
            <a:custGeom>
              <a:avLst/>
              <a:gdLst/>
              <a:ahLst/>
              <a:cxnLst/>
              <a:rect l="0" t="0" r="0" b="0"/>
              <a:pathLst>
                <a:path w="110068" h="8468">
                  <a:moveTo>
                    <a:pt x="0" y="8467"/>
                  </a:moveTo>
                  <a:lnTo>
                    <a:pt x="6482" y="8392"/>
                  </a:lnTo>
                  <a:lnTo>
                    <a:pt x="33884" y="7115"/>
                  </a:lnTo>
                  <a:lnTo>
                    <a:pt x="63887" y="4673"/>
                  </a:lnTo>
                  <a:lnTo>
                    <a:pt x="91612" y="1788"/>
                  </a:lnTo>
                  <a:lnTo>
                    <a:pt x="11006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66"/>
          <p:cNvGrpSpPr/>
          <p:nvPr/>
        </p:nvGrpSpPr>
        <p:grpSpPr>
          <a:xfrm>
            <a:off x="6028267" y="1684867"/>
            <a:ext cx="778934" cy="263894"/>
            <a:chOff x="6028267" y="1684867"/>
            <a:chExt cx="778934" cy="263894"/>
          </a:xfrm>
        </p:grpSpPr>
        <p:sp>
          <p:nvSpPr>
            <p:cNvPr id="121" name="SMARTInkShape-810"/>
            <p:cNvSpPr/>
            <p:nvPr/>
          </p:nvSpPr>
          <p:spPr>
            <a:xfrm>
              <a:off x="6663266" y="1888067"/>
              <a:ext cx="143935" cy="8467"/>
            </a:xfrm>
            <a:custGeom>
              <a:avLst/>
              <a:gdLst/>
              <a:ahLst/>
              <a:cxnLst/>
              <a:rect l="0" t="0" r="0" b="0"/>
              <a:pathLst>
                <a:path w="143935" h="8467">
                  <a:moveTo>
                    <a:pt x="0" y="8466"/>
                  </a:moveTo>
                  <a:lnTo>
                    <a:pt x="7192" y="4732"/>
                  </a:lnTo>
                  <a:lnTo>
                    <a:pt x="28649" y="2565"/>
                  </a:lnTo>
                  <a:lnTo>
                    <a:pt x="59728" y="1327"/>
                  </a:lnTo>
                  <a:lnTo>
                    <a:pt x="93111" y="532"/>
                  </a:lnTo>
                  <a:lnTo>
                    <a:pt x="123824" y="117"/>
                  </a:lnTo>
                  <a:lnTo>
                    <a:pt x="143934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11"/>
            <p:cNvSpPr/>
            <p:nvPr/>
          </p:nvSpPr>
          <p:spPr>
            <a:xfrm>
              <a:off x="6629400" y="1799435"/>
              <a:ext cx="169334" cy="12433"/>
            </a:xfrm>
            <a:custGeom>
              <a:avLst/>
              <a:gdLst/>
              <a:ahLst/>
              <a:cxnLst/>
              <a:rect l="0" t="0" r="0" b="0"/>
              <a:pathLst>
                <a:path w="169334" h="12433">
                  <a:moveTo>
                    <a:pt x="0" y="12432"/>
                  </a:moveTo>
                  <a:lnTo>
                    <a:pt x="22395" y="5324"/>
                  </a:lnTo>
                  <a:lnTo>
                    <a:pt x="55439" y="967"/>
                  </a:lnTo>
                  <a:lnTo>
                    <a:pt x="88602" y="0"/>
                  </a:lnTo>
                  <a:lnTo>
                    <a:pt x="121245" y="811"/>
                  </a:lnTo>
                  <a:lnTo>
                    <a:pt x="150141" y="2604"/>
                  </a:lnTo>
                  <a:lnTo>
                    <a:pt x="169333" y="396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12"/>
            <p:cNvSpPr/>
            <p:nvPr/>
          </p:nvSpPr>
          <p:spPr>
            <a:xfrm>
              <a:off x="6176661" y="1693333"/>
              <a:ext cx="219260" cy="255428"/>
            </a:xfrm>
            <a:custGeom>
              <a:avLst/>
              <a:gdLst/>
              <a:ahLst/>
              <a:cxnLst/>
              <a:rect l="0" t="0" r="0" b="0"/>
              <a:pathLst>
                <a:path w="219260" h="255428">
                  <a:moveTo>
                    <a:pt x="173339" y="0"/>
                  </a:moveTo>
                  <a:lnTo>
                    <a:pt x="169873" y="334"/>
                  </a:lnTo>
                  <a:lnTo>
                    <a:pt x="168187" y="1436"/>
                  </a:lnTo>
                  <a:lnTo>
                    <a:pt x="166982" y="2869"/>
                  </a:lnTo>
                  <a:lnTo>
                    <a:pt x="165374" y="4346"/>
                  </a:lnTo>
                  <a:lnTo>
                    <a:pt x="160865" y="5915"/>
                  </a:lnTo>
                  <a:lnTo>
                    <a:pt x="152421" y="8059"/>
                  </a:lnTo>
                  <a:lnTo>
                    <a:pt x="142283" y="10952"/>
                  </a:lnTo>
                  <a:lnTo>
                    <a:pt x="131018" y="14340"/>
                  </a:lnTo>
                  <a:lnTo>
                    <a:pt x="115172" y="18101"/>
                  </a:lnTo>
                  <a:lnTo>
                    <a:pt x="90065" y="21241"/>
                  </a:lnTo>
                  <a:lnTo>
                    <a:pt x="61803" y="23243"/>
                  </a:lnTo>
                  <a:lnTo>
                    <a:pt x="39887" y="25372"/>
                  </a:lnTo>
                  <a:lnTo>
                    <a:pt x="26060" y="28972"/>
                  </a:lnTo>
                  <a:lnTo>
                    <a:pt x="17269" y="33908"/>
                  </a:lnTo>
                  <a:lnTo>
                    <a:pt x="11246" y="44656"/>
                  </a:lnTo>
                  <a:lnTo>
                    <a:pt x="6188" y="62806"/>
                  </a:lnTo>
                  <a:lnTo>
                    <a:pt x="1891" y="81567"/>
                  </a:lnTo>
                  <a:lnTo>
                    <a:pt x="0" y="97376"/>
                  </a:lnTo>
                  <a:lnTo>
                    <a:pt x="662" y="107251"/>
                  </a:lnTo>
                  <a:lnTo>
                    <a:pt x="1780" y="111924"/>
                  </a:lnTo>
                  <a:lnTo>
                    <a:pt x="3028" y="112732"/>
                  </a:lnTo>
                  <a:lnTo>
                    <a:pt x="5276" y="110842"/>
                  </a:lnTo>
                  <a:lnTo>
                    <a:pt x="13774" y="104602"/>
                  </a:lnTo>
                  <a:lnTo>
                    <a:pt x="32238" y="93637"/>
                  </a:lnTo>
                  <a:lnTo>
                    <a:pt x="56715" y="83335"/>
                  </a:lnTo>
                  <a:lnTo>
                    <a:pt x="84317" y="76443"/>
                  </a:lnTo>
                  <a:lnTo>
                    <a:pt x="112323" y="74279"/>
                  </a:lnTo>
                  <a:lnTo>
                    <a:pt x="141752" y="79810"/>
                  </a:lnTo>
                  <a:lnTo>
                    <a:pt x="171307" y="95049"/>
                  </a:lnTo>
                  <a:lnTo>
                    <a:pt x="195890" y="115876"/>
                  </a:lnTo>
                  <a:lnTo>
                    <a:pt x="211860" y="135689"/>
                  </a:lnTo>
                  <a:lnTo>
                    <a:pt x="219259" y="153891"/>
                  </a:lnTo>
                  <a:lnTo>
                    <a:pt x="219105" y="172399"/>
                  </a:lnTo>
                  <a:lnTo>
                    <a:pt x="211199" y="191180"/>
                  </a:lnTo>
                  <a:lnTo>
                    <a:pt x="193382" y="210300"/>
                  </a:lnTo>
                  <a:lnTo>
                    <a:pt x="166813" y="227964"/>
                  </a:lnTo>
                  <a:lnTo>
                    <a:pt x="135537" y="241928"/>
                  </a:lnTo>
                  <a:lnTo>
                    <a:pt x="102335" y="251038"/>
                  </a:lnTo>
                  <a:lnTo>
                    <a:pt x="71457" y="255301"/>
                  </a:lnTo>
                  <a:lnTo>
                    <a:pt x="47114" y="255427"/>
                  </a:lnTo>
                  <a:lnTo>
                    <a:pt x="30137" y="252995"/>
                  </a:lnTo>
                  <a:lnTo>
                    <a:pt x="19124" y="248721"/>
                  </a:lnTo>
                  <a:lnTo>
                    <a:pt x="11217" y="243222"/>
                  </a:lnTo>
                  <a:lnTo>
                    <a:pt x="6252" y="236484"/>
                  </a:lnTo>
                  <a:lnTo>
                    <a:pt x="4006" y="2286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13"/>
            <p:cNvSpPr/>
            <p:nvPr/>
          </p:nvSpPr>
          <p:spPr>
            <a:xfrm>
              <a:off x="6028267" y="1684867"/>
              <a:ext cx="8467" cy="254001"/>
            </a:xfrm>
            <a:custGeom>
              <a:avLst/>
              <a:gdLst/>
              <a:ahLst/>
              <a:cxnLst/>
              <a:rect l="0" t="0" r="0" b="0"/>
              <a:pathLst>
                <a:path w="8467" h="254001">
                  <a:moveTo>
                    <a:pt x="8466" y="0"/>
                  </a:moveTo>
                  <a:lnTo>
                    <a:pt x="4731" y="6387"/>
                  </a:lnTo>
                  <a:lnTo>
                    <a:pt x="2559" y="25804"/>
                  </a:lnTo>
                  <a:lnTo>
                    <a:pt x="1322" y="54155"/>
                  </a:lnTo>
                  <a:lnTo>
                    <a:pt x="666" y="86706"/>
                  </a:lnTo>
                  <a:lnTo>
                    <a:pt x="331" y="121977"/>
                  </a:lnTo>
                  <a:lnTo>
                    <a:pt x="164" y="158995"/>
                  </a:lnTo>
                  <a:lnTo>
                    <a:pt x="62" y="195862"/>
                  </a:lnTo>
                  <a:lnTo>
                    <a:pt x="13" y="229347"/>
                  </a:lnTo>
                  <a:lnTo>
                    <a:pt x="0" y="254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67"/>
          <p:cNvGrpSpPr/>
          <p:nvPr/>
        </p:nvGrpSpPr>
        <p:grpSpPr>
          <a:xfrm>
            <a:off x="5350933" y="1756078"/>
            <a:ext cx="482601" cy="327170"/>
            <a:chOff x="5350933" y="1756078"/>
            <a:chExt cx="482601" cy="327170"/>
          </a:xfrm>
        </p:grpSpPr>
        <p:sp>
          <p:nvSpPr>
            <p:cNvPr id="126" name="SMARTInkShape-814"/>
            <p:cNvSpPr/>
            <p:nvPr/>
          </p:nvSpPr>
          <p:spPr>
            <a:xfrm>
              <a:off x="5681133" y="1803400"/>
              <a:ext cx="152401" cy="16934"/>
            </a:xfrm>
            <a:custGeom>
              <a:avLst/>
              <a:gdLst/>
              <a:ahLst/>
              <a:cxnLst/>
              <a:rect l="0" t="0" r="0" b="0"/>
              <a:pathLst>
                <a:path w="152401" h="16934">
                  <a:moveTo>
                    <a:pt x="0" y="16933"/>
                  </a:moveTo>
                  <a:lnTo>
                    <a:pt x="6391" y="13189"/>
                  </a:lnTo>
                  <a:lnTo>
                    <a:pt x="26050" y="10648"/>
                  </a:lnTo>
                  <a:lnTo>
                    <a:pt x="55728" y="7898"/>
                  </a:lnTo>
                  <a:lnTo>
                    <a:pt x="88802" y="4790"/>
                  </a:lnTo>
                  <a:lnTo>
                    <a:pt x="122465" y="1822"/>
                  </a:lnTo>
                  <a:lnTo>
                    <a:pt x="1524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15"/>
            <p:cNvSpPr/>
            <p:nvPr/>
          </p:nvSpPr>
          <p:spPr>
            <a:xfrm>
              <a:off x="5350933" y="1756078"/>
              <a:ext cx="224928" cy="327170"/>
            </a:xfrm>
            <a:custGeom>
              <a:avLst/>
              <a:gdLst/>
              <a:ahLst/>
              <a:cxnLst/>
              <a:rect l="0" t="0" r="0" b="0"/>
              <a:pathLst>
                <a:path w="224928" h="327170">
                  <a:moveTo>
                    <a:pt x="0" y="64255"/>
                  </a:moveTo>
                  <a:lnTo>
                    <a:pt x="432" y="53415"/>
                  </a:lnTo>
                  <a:lnTo>
                    <a:pt x="2050" y="49975"/>
                  </a:lnTo>
                  <a:lnTo>
                    <a:pt x="4018" y="47278"/>
                  </a:lnTo>
                  <a:lnTo>
                    <a:pt x="5876" y="45681"/>
                  </a:lnTo>
                  <a:lnTo>
                    <a:pt x="7234" y="47237"/>
                  </a:lnTo>
                  <a:lnTo>
                    <a:pt x="8431" y="49491"/>
                  </a:lnTo>
                  <a:lnTo>
                    <a:pt x="9785" y="51383"/>
                  </a:lnTo>
                  <a:lnTo>
                    <a:pt x="11297" y="53118"/>
                  </a:lnTo>
                  <a:lnTo>
                    <a:pt x="12929" y="57801"/>
                  </a:lnTo>
                  <a:lnTo>
                    <a:pt x="14670" y="67663"/>
                  </a:lnTo>
                  <a:lnTo>
                    <a:pt x="16875" y="80205"/>
                  </a:lnTo>
                  <a:lnTo>
                    <a:pt x="19623" y="92771"/>
                  </a:lnTo>
                  <a:lnTo>
                    <a:pt x="22067" y="102747"/>
                  </a:lnTo>
                  <a:lnTo>
                    <a:pt x="25724" y="111547"/>
                  </a:lnTo>
                  <a:lnTo>
                    <a:pt x="31149" y="120637"/>
                  </a:lnTo>
                  <a:lnTo>
                    <a:pt x="36377" y="128787"/>
                  </a:lnTo>
                  <a:lnTo>
                    <a:pt x="41348" y="135555"/>
                  </a:lnTo>
                  <a:lnTo>
                    <a:pt x="46738" y="140728"/>
                  </a:lnTo>
                  <a:lnTo>
                    <a:pt x="53701" y="144329"/>
                  </a:lnTo>
                  <a:lnTo>
                    <a:pt x="61842" y="146087"/>
                  </a:lnTo>
                  <a:lnTo>
                    <a:pt x="71204" y="143881"/>
                  </a:lnTo>
                  <a:lnTo>
                    <a:pt x="84470" y="132727"/>
                  </a:lnTo>
                  <a:lnTo>
                    <a:pt x="101273" y="110396"/>
                  </a:lnTo>
                  <a:lnTo>
                    <a:pt x="120461" y="80488"/>
                  </a:lnTo>
                  <a:lnTo>
                    <a:pt x="139319" y="51331"/>
                  </a:lnTo>
                  <a:lnTo>
                    <a:pt x="153760" y="30935"/>
                  </a:lnTo>
                  <a:lnTo>
                    <a:pt x="164850" y="17683"/>
                  </a:lnTo>
                  <a:lnTo>
                    <a:pt x="174249" y="8608"/>
                  </a:lnTo>
                  <a:lnTo>
                    <a:pt x="181549" y="3184"/>
                  </a:lnTo>
                  <a:lnTo>
                    <a:pt x="186442" y="624"/>
                  </a:lnTo>
                  <a:lnTo>
                    <a:pt x="189520" y="0"/>
                  </a:lnTo>
                  <a:lnTo>
                    <a:pt x="191574" y="482"/>
                  </a:lnTo>
                  <a:lnTo>
                    <a:pt x="193590" y="1448"/>
                  </a:lnTo>
                  <a:lnTo>
                    <a:pt x="195946" y="2706"/>
                  </a:lnTo>
                  <a:lnTo>
                    <a:pt x="199089" y="6898"/>
                  </a:lnTo>
                  <a:lnTo>
                    <a:pt x="204261" y="20007"/>
                  </a:lnTo>
                  <a:lnTo>
                    <a:pt x="210983" y="44020"/>
                  </a:lnTo>
                  <a:lnTo>
                    <a:pt x="217543" y="75818"/>
                  </a:lnTo>
                  <a:lnTo>
                    <a:pt x="222384" y="112397"/>
                  </a:lnTo>
                  <a:lnTo>
                    <a:pt x="224927" y="149378"/>
                  </a:lnTo>
                  <a:lnTo>
                    <a:pt x="224031" y="184073"/>
                  </a:lnTo>
                  <a:lnTo>
                    <a:pt x="219185" y="216812"/>
                  </a:lnTo>
                  <a:lnTo>
                    <a:pt x="211372" y="245252"/>
                  </a:lnTo>
                  <a:lnTo>
                    <a:pt x="200272" y="269233"/>
                  </a:lnTo>
                  <a:lnTo>
                    <a:pt x="188042" y="288461"/>
                  </a:lnTo>
                  <a:lnTo>
                    <a:pt x="177295" y="302560"/>
                  </a:lnTo>
                  <a:lnTo>
                    <a:pt x="165505" y="313536"/>
                  </a:lnTo>
                  <a:lnTo>
                    <a:pt x="150273" y="322061"/>
                  </a:lnTo>
                  <a:lnTo>
                    <a:pt x="131804" y="327169"/>
                  </a:lnTo>
                  <a:lnTo>
                    <a:pt x="110448" y="326949"/>
                  </a:lnTo>
                  <a:lnTo>
                    <a:pt x="85951" y="319510"/>
                  </a:lnTo>
                  <a:lnTo>
                    <a:pt x="62947" y="307308"/>
                  </a:lnTo>
                  <a:lnTo>
                    <a:pt x="46973" y="295859"/>
                  </a:lnTo>
                  <a:lnTo>
                    <a:pt x="37373" y="287083"/>
                  </a:lnTo>
                  <a:lnTo>
                    <a:pt x="31544" y="280819"/>
                  </a:lnTo>
                  <a:lnTo>
                    <a:pt x="26950" y="275803"/>
                  </a:lnTo>
                  <a:lnTo>
                    <a:pt x="22582" y="271595"/>
                  </a:lnTo>
                  <a:lnTo>
                    <a:pt x="16934" y="26745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816"/>
          <p:cNvSpPr/>
          <p:nvPr/>
        </p:nvSpPr>
        <p:spPr>
          <a:xfrm>
            <a:off x="5672472" y="1481667"/>
            <a:ext cx="321929" cy="8467"/>
          </a:xfrm>
          <a:custGeom>
            <a:avLst/>
            <a:gdLst/>
            <a:ahLst/>
            <a:cxnLst/>
            <a:rect l="0" t="0" r="0" b="0"/>
            <a:pathLst>
              <a:path w="321929" h="8467">
                <a:moveTo>
                  <a:pt x="195" y="0"/>
                </a:moveTo>
                <a:lnTo>
                  <a:pt x="0" y="54"/>
                </a:lnTo>
                <a:lnTo>
                  <a:pt x="6608" y="568"/>
                </a:lnTo>
                <a:lnTo>
                  <a:pt x="10833" y="1607"/>
                </a:lnTo>
                <a:lnTo>
                  <a:pt x="13472" y="2969"/>
                </a:lnTo>
                <a:lnTo>
                  <a:pt x="16303" y="4510"/>
                </a:lnTo>
                <a:lnTo>
                  <a:pt x="23681" y="6047"/>
                </a:lnTo>
                <a:lnTo>
                  <a:pt x="35399" y="7008"/>
                </a:lnTo>
                <a:lnTo>
                  <a:pt x="44722" y="7124"/>
                </a:lnTo>
                <a:lnTo>
                  <a:pt x="50638" y="6457"/>
                </a:lnTo>
                <a:lnTo>
                  <a:pt x="54303" y="5297"/>
                </a:lnTo>
                <a:lnTo>
                  <a:pt x="57367" y="3972"/>
                </a:lnTo>
                <a:lnTo>
                  <a:pt x="66079" y="2622"/>
                </a:lnTo>
                <a:lnTo>
                  <a:pt x="86761" y="1493"/>
                </a:lnTo>
                <a:lnTo>
                  <a:pt x="116392" y="784"/>
                </a:lnTo>
                <a:lnTo>
                  <a:pt x="146031" y="429"/>
                </a:lnTo>
                <a:lnTo>
                  <a:pt x="171870" y="1404"/>
                </a:lnTo>
                <a:lnTo>
                  <a:pt x="201230" y="3908"/>
                </a:lnTo>
                <a:lnTo>
                  <a:pt x="234815" y="5952"/>
                </a:lnTo>
                <a:lnTo>
                  <a:pt x="269134" y="7395"/>
                </a:lnTo>
                <a:lnTo>
                  <a:pt x="300299" y="8216"/>
                </a:lnTo>
                <a:lnTo>
                  <a:pt x="321928" y="8466"/>
                </a:lnTo>
              </a:path>
            </a:pathLst>
          </a:custGeom>
          <a:ln w="12700">
            <a:solidFill>
              <a:srgbClr val="32C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169"/>
          <p:cNvGrpSpPr/>
          <p:nvPr/>
        </p:nvGrpSpPr>
        <p:grpSpPr>
          <a:xfrm>
            <a:off x="5579533" y="1213411"/>
            <a:ext cx="364068" cy="200523"/>
            <a:chOff x="5579533" y="1213411"/>
            <a:chExt cx="364068" cy="200523"/>
          </a:xfrm>
        </p:grpSpPr>
        <p:sp>
          <p:nvSpPr>
            <p:cNvPr id="130" name="SMARTInkShape-817"/>
            <p:cNvSpPr/>
            <p:nvPr/>
          </p:nvSpPr>
          <p:spPr>
            <a:xfrm>
              <a:off x="5775265" y="1213411"/>
              <a:ext cx="168336" cy="200523"/>
            </a:xfrm>
            <a:custGeom>
              <a:avLst/>
              <a:gdLst/>
              <a:ahLst/>
              <a:cxnLst/>
              <a:rect l="0" t="0" r="0" b="0"/>
              <a:pathLst>
                <a:path w="168336" h="200523">
                  <a:moveTo>
                    <a:pt x="168335" y="39656"/>
                  </a:moveTo>
                  <a:lnTo>
                    <a:pt x="162493" y="34289"/>
                  </a:lnTo>
                  <a:lnTo>
                    <a:pt x="160369" y="26288"/>
                  </a:lnTo>
                  <a:lnTo>
                    <a:pt x="158389" y="21249"/>
                  </a:lnTo>
                  <a:lnTo>
                    <a:pt x="155147" y="17260"/>
                  </a:lnTo>
                  <a:lnTo>
                    <a:pt x="150087" y="13253"/>
                  </a:lnTo>
                  <a:lnTo>
                    <a:pt x="143581" y="9196"/>
                  </a:lnTo>
                  <a:lnTo>
                    <a:pt x="135913" y="5159"/>
                  </a:lnTo>
                  <a:lnTo>
                    <a:pt x="123004" y="1952"/>
                  </a:lnTo>
                  <a:lnTo>
                    <a:pt x="103092" y="0"/>
                  </a:lnTo>
                  <a:lnTo>
                    <a:pt x="81490" y="641"/>
                  </a:lnTo>
                  <a:lnTo>
                    <a:pt x="60704" y="4860"/>
                  </a:lnTo>
                  <a:lnTo>
                    <a:pt x="40727" y="15109"/>
                  </a:lnTo>
                  <a:lnTo>
                    <a:pt x="21105" y="30934"/>
                  </a:lnTo>
                  <a:lnTo>
                    <a:pt x="7669" y="44139"/>
                  </a:lnTo>
                  <a:lnTo>
                    <a:pt x="970" y="54056"/>
                  </a:lnTo>
                  <a:lnTo>
                    <a:pt x="0" y="63026"/>
                  </a:lnTo>
                  <a:lnTo>
                    <a:pt x="2785" y="70708"/>
                  </a:lnTo>
                  <a:lnTo>
                    <a:pt x="7949" y="75811"/>
                  </a:lnTo>
                  <a:lnTo>
                    <a:pt x="15222" y="77941"/>
                  </a:lnTo>
                  <a:lnTo>
                    <a:pt x="23841" y="77311"/>
                  </a:lnTo>
                  <a:lnTo>
                    <a:pt x="32367" y="75550"/>
                  </a:lnTo>
                  <a:lnTo>
                    <a:pt x="38640" y="73546"/>
                  </a:lnTo>
                  <a:lnTo>
                    <a:pt x="42945" y="71525"/>
                  </a:lnTo>
                  <a:lnTo>
                    <a:pt x="49292" y="68174"/>
                  </a:lnTo>
                  <a:lnTo>
                    <a:pt x="62038" y="60463"/>
                  </a:lnTo>
                  <a:lnTo>
                    <a:pt x="78165" y="49576"/>
                  </a:lnTo>
                  <a:lnTo>
                    <a:pt x="93785" y="38764"/>
                  </a:lnTo>
                  <a:lnTo>
                    <a:pt x="107384" y="28990"/>
                  </a:lnTo>
                  <a:lnTo>
                    <a:pt x="117535" y="22340"/>
                  </a:lnTo>
                  <a:lnTo>
                    <a:pt x="125962" y="17395"/>
                  </a:lnTo>
                  <a:lnTo>
                    <a:pt x="133159" y="16897"/>
                  </a:lnTo>
                  <a:lnTo>
                    <a:pt x="137917" y="23206"/>
                  </a:lnTo>
                  <a:lnTo>
                    <a:pt x="140981" y="29333"/>
                  </a:lnTo>
                  <a:lnTo>
                    <a:pt x="143297" y="33423"/>
                  </a:lnTo>
                  <a:lnTo>
                    <a:pt x="145291" y="36055"/>
                  </a:lnTo>
                  <a:lnTo>
                    <a:pt x="147142" y="38790"/>
                  </a:lnTo>
                  <a:lnTo>
                    <a:pt x="148814" y="42754"/>
                  </a:lnTo>
                  <a:lnTo>
                    <a:pt x="149599" y="47405"/>
                  </a:lnTo>
                  <a:lnTo>
                    <a:pt x="149016" y="52336"/>
                  </a:lnTo>
                  <a:lnTo>
                    <a:pt x="147465" y="58089"/>
                  </a:lnTo>
                  <a:lnTo>
                    <a:pt x="145633" y="68562"/>
                  </a:lnTo>
                  <a:lnTo>
                    <a:pt x="143117" y="86246"/>
                  </a:lnTo>
                  <a:lnTo>
                    <a:pt x="139912" y="107364"/>
                  </a:lnTo>
                  <a:lnTo>
                    <a:pt x="137103" y="127267"/>
                  </a:lnTo>
                  <a:lnTo>
                    <a:pt x="134401" y="142188"/>
                  </a:lnTo>
                  <a:lnTo>
                    <a:pt x="131678" y="153812"/>
                  </a:lnTo>
                  <a:lnTo>
                    <a:pt x="129164" y="165526"/>
                  </a:lnTo>
                  <a:lnTo>
                    <a:pt x="127138" y="179849"/>
                  </a:lnTo>
                  <a:lnTo>
                    <a:pt x="126002" y="200522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18"/>
            <p:cNvSpPr/>
            <p:nvPr/>
          </p:nvSpPr>
          <p:spPr>
            <a:xfrm>
              <a:off x="5579533" y="1320800"/>
              <a:ext cx="127002" cy="1"/>
            </a:xfrm>
            <a:custGeom>
              <a:avLst/>
              <a:gdLst/>
              <a:ahLst/>
              <a:cxnLst/>
              <a:rect l="0" t="0" r="0" b="0"/>
              <a:pathLst>
                <a:path w="127002" h="1">
                  <a:moveTo>
                    <a:pt x="0" y="0"/>
                  </a:moveTo>
                  <a:lnTo>
                    <a:pt x="6897" y="0"/>
                  </a:lnTo>
                  <a:lnTo>
                    <a:pt x="37220" y="0"/>
                  </a:lnTo>
                  <a:lnTo>
                    <a:pt x="70970" y="0"/>
                  </a:lnTo>
                  <a:lnTo>
                    <a:pt x="103153" y="0"/>
                  </a:lnTo>
                  <a:lnTo>
                    <a:pt x="127001" y="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70"/>
          <p:cNvGrpSpPr/>
          <p:nvPr/>
        </p:nvGrpSpPr>
        <p:grpSpPr>
          <a:xfrm>
            <a:off x="9094648" y="730525"/>
            <a:ext cx="375445" cy="297080"/>
            <a:chOff x="9094648" y="730525"/>
            <a:chExt cx="375445" cy="297080"/>
          </a:xfrm>
        </p:grpSpPr>
        <p:sp>
          <p:nvSpPr>
            <p:cNvPr id="133" name="SMARTInkShape-819"/>
            <p:cNvSpPr/>
            <p:nvPr/>
          </p:nvSpPr>
          <p:spPr>
            <a:xfrm>
              <a:off x="9278889" y="730525"/>
              <a:ext cx="191204" cy="235478"/>
            </a:xfrm>
            <a:custGeom>
              <a:avLst/>
              <a:gdLst/>
              <a:ahLst/>
              <a:cxnLst/>
              <a:rect l="0" t="0" r="0" b="0"/>
              <a:pathLst>
                <a:path w="191204" h="235478">
                  <a:moveTo>
                    <a:pt x="68311" y="14542"/>
                  </a:moveTo>
                  <a:lnTo>
                    <a:pt x="67058" y="8850"/>
                  </a:lnTo>
                  <a:lnTo>
                    <a:pt x="64640" y="5906"/>
                  </a:lnTo>
                  <a:lnTo>
                    <a:pt x="61572" y="2720"/>
                  </a:lnTo>
                  <a:lnTo>
                    <a:pt x="57942" y="546"/>
                  </a:lnTo>
                  <a:lnTo>
                    <a:pt x="55236" y="0"/>
                  </a:lnTo>
                  <a:lnTo>
                    <a:pt x="53412" y="815"/>
                  </a:lnTo>
                  <a:lnTo>
                    <a:pt x="51647" y="2086"/>
                  </a:lnTo>
                  <a:lnTo>
                    <a:pt x="49565" y="3488"/>
                  </a:lnTo>
                  <a:lnTo>
                    <a:pt x="47241" y="5799"/>
                  </a:lnTo>
                  <a:lnTo>
                    <a:pt x="42413" y="12393"/>
                  </a:lnTo>
                  <a:lnTo>
                    <a:pt x="33229" y="27830"/>
                  </a:lnTo>
                  <a:lnTo>
                    <a:pt x="22387" y="52815"/>
                  </a:lnTo>
                  <a:lnTo>
                    <a:pt x="12568" y="84295"/>
                  </a:lnTo>
                  <a:lnTo>
                    <a:pt x="4766" y="117895"/>
                  </a:lnTo>
                  <a:lnTo>
                    <a:pt x="188" y="147720"/>
                  </a:lnTo>
                  <a:lnTo>
                    <a:pt x="0" y="172037"/>
                  </a:lnTo>
                  <a:lnTo>
                    <a:pt x="5076" y="193064"/>
                  </a:lnTo>
                  <a:lnTo>
                    <a:pt x="14420" y="210745"/>
                  </a:lnTo>
                  <a:lnTo>
                    <a:pt x="29616" y="223765"/>
                  </a:lnTo>
                  <a:lnTo>
                    <a:pt x="51900" y="232259"/>
                  </a:lnTo>
                  <a:lnTo>
                    <a:pt x="77934" y="235477"/>
                  </a:lnTo>
                  <a:lnTo>
                    <a:pt x="106419" y="232885"/>
                  </a:lnTo>
                  <a:lnTo>
                    <a:pt x="134340" y="224902"/>
                  </a:lnTo>
                  <a:lnTo>
                    <a:pt x="158806" y="212777"/>
                  </a:lnTo>
                  <a:lnTo>
                    <a:pt x="176466" y="200425"/>
                  </a:lnTo>
                  <a:lnTo>
                    <a:pt x="186704" y="187412"/>
                  </a:lnTo>
                  <a:lnTo>
                    <a:pt x="191203" y="172719"/>
                  </a:lnTo>
                  <a:lnTo>
                    <a:pt x="189666" y="158520"/>
                  </a:lnTo>
                  <a:lnTo>
                    <a:pt x="182196" y="144360"/>
                  </a:lnTo>
                  <a:lnTo>
                    <a:pt x="173877" y="133531"/>
                  </a:lnTo>
                  <a:lnTo>
                    <a:pt x="165960" y="126879"/>
                  </a:lnTo>
                  <a:lnTo>
                    <a:pt x="155653" y="123947"/>
                  </a:lnTo>
                  <a:lnTo>
                    <a:pt x="142804" y="124225"/>
                  </a:lnTo>
                  <a:lnTo>
                    <a:pt x="129041" y="128654"/>
                  </a:lnTo>
                  <a:lnTo>
                    <a:pt x="114782" y="137809"/>
                  </a:lnTo>
                  <a:lnTo>
                    <a:pt x="103244" y="148520"/>
                  </a:lnTo>
                  <a:lnTo>
                    <a:pt x="95927" y="158521"/>
                  </a:lnTo>
                  <a:lnTo>
                    <a:pt x="92414" y="167381"/>
                  </a:lnTo>
                  <a:lnTo>
                    <a:pt x="91570" y="174514"/>
                  </a:lnTo>
                  <a:lnTo>
                    <a:pt x="93354" y="180087"/>
                  </a:lnTo>
                  <a:lnTo>
                    <a:pt x="98504" y="184906"/>
                  </a:lnTo>
                  <a:lnTo>
                    <a:pt x="110749" y="188996"/>
                  </a:lnTo>
                  <a:lnTo>
                    <a:pt x="136045" y="192342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20"/>
            <p:cNvSpPr/>
            <p:nvPr/>
          </p:nvSpPr>
          <p:spPr>
            <a:xfrm>
              <a:off x="9094648" y="740801"/>
              <a:ext cx="195400" cy="286804"/>
            </a:xfrm>
            <a:custGeom>
              <a:avLst/>
              <a:gdLst/>
              <a:ahLst/>
              <a:cxnLst/>
              <a:rect l="0" t="0" r="0" b="0"/>
              <a:pathLst>
                <a:path w="195400" h="286804">
                  <a:moveTo>
                    <a:pt x="7018" y="55066"/>
                  </a:moveTo>
                  <a:lnTo>
                    <a:pt x="1897" y="53837"/>
                  </a:lnTo>
                  <a:lnTo>
                    <a:pt x="279" y="47413"/>
                  </a:lnTo>
                  <a:lnTo>
                    <a:pt x="0" y="41078"/>
                  </a:lnTo>
                  <a:lnTo>
                    <a:pt x="1060" y="36432"/>
                  </a:lnTo>
                  <a:lnTo>
                    <a:pt x="7634" y="29338"/>
                  </a:lnTo>
                  <a:lnTo>
                    <a:pt x="21968" y="18175"/>
                  </a:lnTo>
                  <a:lnTo>
                    <a:pt x="42101" y="8791"/>
                  </a:lnTo>
                  <a:lnTo>
                    <a:pt x="67562" y="2748"/>
                  </a:lnTo>
                  <a:lnTo>
                    <a:pt x="91695" y="0"/>
                  </a:lnTo>
                  <a:lnTo>
                    <a:pt x="110440" y="49"/>
                  </a:lnTo>
                  <a:lnTo>
                    <a:pt x="124979" y="4681"/>
                  </a:lnTo>
                  <a:lnTo>
                    <a:pt x="137806" y="15159"/>
                  </a:lnTo>
                  <a:lnTo>
                    <a:pt x="147043" y="27506"/>
                  </a:lnTo>
                  <a:lnTo>
                    <a:pt x="152051" y="40904"/>
                  </a:lnTo>
                  <a:lnTo>
                    <a:pt x="151967" y="56731"/>
                  </a:lnTo>
                  <a:lnTo>
                    <a:pt x="145056" y="77907"/>
                  </a:lnTo>
                  <a:lnTo>
                    <a:pt x="133322" y="101742"/>
                  </a:lnTo>
                  <a:lnTo>
                    <a:pt x="119733" y="122335"/>
                  </a:lnTo>
                  <a:lnTo>
                    <a:pt x="102456" y="139868"/>
                  </a:lnTo>
                  <a:lnTo>
                    <a:pt x="85423" y="152968"/>
                  </a:lnTo>
                  <a:lnTo>
                    <a:pt x="73723" y="160568"/>
                  </a:lnTo>
                  <a:lnTo>
                    <a:pt x="66687" y="164171"/>
                  </a:lnTo>
                  <a:lnTo>
                    <a:pt x="61980" y="165537"/>
                  </a:lnTo>
                  <a:lnTo>
                    <a:pt x="58220" y="165694"/>
                  </a:lnTo>
                  <a:lnTo>
                    <a:pt x="55335" y="164821"/>
                  </a:lnTo>
                  <a:lnTo>
                    <a:pt x="53350" y="162964"/>
                  </a:lnTo>
                  <a:lnTo>
                    <a:pt x="53090" y="159838"/>
                  </a:lnTo>
                  <a:lnTo>
                    <a:pt x="55583" y="154699"/>
                  </a:lnTo>
                  <a:lnTo>
                    <a:pt x="62823" y="147463"/>
                  </a:lnTo>
                  <a:lnTo>
                    <a:pt x="75529" y="139155"/>
                  </a:lnTo>
                  <a:lnTo>
                    <a:pt x="91636" y="132628"/>
                  </a:lnTo>
                  <a:lnTo>
                    <a:pt x="112230" y="130107"/>
                  </a:lnTo>
                  <a:lnTo>
                    <a:pt x="135771" y="132751"/>
                  </a:lnTo>
                  <a:lnTo>
                    <a:pt x="156618" y="138942"/>
                  </a:lnTo>
                  <a:lnTo>
                    <a:pt x="172506" y="146827"/>
                  </a:lnTo>
                  <a:lnTo>
                    <a:pt x="183803" y="156358"/>
                  </a:lnTo>
                  <a:lnTo>
                    <a:pt x="191411" y="168365"/>
                  </a:lnTo>
                  <a:lnTo>
                    <a:pt x="195399" y="182520"/>
                  </a:lnTo>
                  <a:lnTo>
                    <a:pt x="193944" y="201064"/>
                  </a:lnTo>
                  <a:lnTo>
                    <a:pt x="186900" y="223420"/>
                  </a:lnTo>
                  <a:lnTo>
                    <a:pt x="173724" y="244453"/>
                  </a:lnTo>
                  <a:lnTo>
                    <a:pt x="151347" y="263896"/>
                  </a:lnTo>
                  <a:lnTo>
                    <a:pt x="126011" y="278957"/>
                  </a:lnTo>
                  <a:lnTo>
                    <a:pt x="103224" y="286803"/>
                  </a:lnTo>
                  <a:lnTo>
                    <a:pt x="81475" y="286463"/>
                  </a:lnTo>
                  <a:lnTo>
                    <a:pt x="62584" y="280730"/>
                  </a:lnTo>
                  <a:lnTo>
                    <a:pt x="47691" y="273849"/>
                  </a:lnTo>
                  <a:lnTo>
                    <a:pt x="37556" y="266337"/>
                  </a:lnTo>
                  <a:lnTo>
                    <a:pt x="32419" y="258266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71"/>
          <p:cNvGrpSpPr/>
          <p:nvPr/>
        </p:nvGrpSpPr>
        <p:grpSpPr>
          <a:xfrm>
            <a:off x="5105400" y="755953"/>
            <a:ext cx="756437" cy="540199"/>
            <a:chOff x="5105400" y="755953"/>
            <a:chExt cx="756437" cy="540199"/>
          </a:xfrm>
        </p:grpSpPr>
        <p:sp>
          <p:nvSpPr>
            <p:cNvPr id="136" name="SMARTInkShape-821"/>
            <p:cNvSpPr/>
            <p:nvPr/>
          </p:nvSpPr>
          <p:spPr>
            <a:xfrm>
              <a:off x="5725007" y="755953"/>
              <a:ext cx="136830" cy="244057"/>
            </a:xfrm>
            <a:custGeom>
              <a:avLst/>
              <a:gdLst/>
              <a:ahLst/>
              <a:cxnLst/>
              <a:rect l="0" t="0" r="0" b="0"/>
              <a:pathLst>
                <a:path w="136830" h="244057">
                  <a:moveTo>
                    <a:pt x="83126" y="6047"/>
                  </a:moveTo>
                  <a:lnTo>
                    <a:pt x="82793" y="2581"/>
                  </a:lnTo>
                  <a:lnTo>
                    <a:pt x="81687" y="902"/>
                  </a:lnTo>
                  <a:lnTo>
                    <a:pt x="80093" y="0"/>
                  </a:lnTo>
                  <a:lnTo>
                    <a:pt x="77189" y="558"/>
                  </a:lnTo>
                  <a:lnTo>
                    <a:pt x="68682" y="7581"/>
                  </a:lnTo>
                  <a:lnTo>
                    <a:pt x="51954" y="26433"/>
                  </a:lnTo>
                  <a:lnTo>
                    <a:pt x="32505" y="53460"/>
                  </a:lnTo>
                  <a:lnTo>
                    <a:pt x="16207" y="83160"/>
                  </a:lnTo>
                  <a:lnTo>
                    <a:pt x="5070" y="114892"/>
                  </a:lnTo>
                  <a:lnTo>
                    <a:pt x="0" y="149043"/>
                  </a:lnTo>
                  <a:lnTo>
                    <a:pt x="905" y="181105"/>
                  </a:lnTo>
                  <a:lnTo>
                    <a:pt x="6409" y="205917"/>
                  </a:lnTo>
                  <a:lnTo>
                    <a:pt x="15581" y="224057"/>
                  </a:lnTo>
                  <a:lnTo>
                    <a:pt x="28188" y="235919"/>
                  </a:lnTo>
                  <a:lnTo>
                    <a:pt x="44580" y="242464"/>
                  </a:lnTo>
                  <a:lnTo>
                    <a:pt x="62041" y="244056"/>
                  </a:lnTo>
                  <a:lnTo>
                    <a:pt x="78419" y="241567"/>
                  </a:lnTo>
                  <a:lnTo>
                    <a:pt x="95056" y="231941"/>
                  </a:lnTo>
                  <a:lnTo>
                    <a:pt x="112449" y="215055"/>
                  </a:lnTo>
                  <a:lnTo>
                    <a:pt x="125242" y="197604"/>
                  </a:lnTo>
                  <a:lnTo>
                    <a:pt x="133001" y="181593"/>
                  </a:lnTo>
                  <a:lnTo>
                    <a:pt x="136829" y="170060"/>
                  </a:lnTo>
                  <a:lnTo>
                    <a:pt x="136738" y="161465"/>
                  </a:lnTo>
                  <a:lnTo>
                    <a:pt x="132944" y="154124"/>
                  </a:lnTo>
                  <a:lnTo>
                    <a:pt x="127433" y="149290"/>
                  </a:lnTo>
                  <a:lnTo>
                    <a:pt x="119096" y="147866"/>
                  </a:lnTo>
                  <a:lnTo>
                    <a:pt x="106174" y="151380"/>
                  </a:lnTo>
                  <a:lnTo>
                    <a:pt x="90069" y="162169"/>
                  </a:lnTo>
                  <a:lnTo>
                    <a:pt x="74713" y="178140"/>
                  </a:lnTo>
                  <a:lnTo>
                    <a:pt x="62168" y="194485"/>
                  </a:lnTo>
                  <a:lnTo>
                    <a:pt x="53433" y="210507"/>
                  </a:lnTo>
                  <a:lnTo>
                    <a:pt x="49260" y="22618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22"/>
            <p:cNvSpPr/>
            <p:nvPr/>
          </p:nvSpPr>
          <p:spPr>
            <a:xfrm>
              <a:off x="5477934" y="897467"/>
              <a:ext cx="160867" cy="8467"/>
            </a:xfrm>
            <a:custGeom>
              <a:avLst/>
              <a:gdLst/>
              <a:ahLst/>
              <a:cxnLst/>
              <a:rect l="0" t="0" r="0" b="0"/>
              <a:pathLst>
                <a:path w="160867" h="8467">
                  <a:moveTo>
                    <a:pt x="0" y="8466"/>
                  </a:moveTo>
                  <a:lnTo>
                    <a:pt x="40600" y="6502"/>
                  </a:lnTo>
                  <a:lnTo>
                    <a:pt x="80892" y="3104"/>
                  </a:lnTo>
                  <a:lnTo>
                    <a:pt x="121027" y="707"/>
                  </a:lnTo>
                  <a:lnTo>
                    <a:pt x="160866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23"/>
            <p:cNvSpPr/>
            <p:nvPr/>
          </p:nvSpPr>
          <p:spPr>
            <a:xfrm>
              <a:off x="5105400" y="842254"/>
              <a:ext cx="275045" cy="453898"/>
            </a:xfrm>
            <a:custGeom>
              <a:avLst/>
              <a:gdLst/>
              <a:ahLst/>
              <a:cxnLst/>
              <a:rect l="0" t="0" r="0" b="0"/>
              <a:pathLst>
                <a:path w="275045" h="453898">
                  <a:moveTo>
                    <a:pt x="84667" y="12879"/>
                  </a:moveTo>
                  <a:lnTo>
                    <a:pt x="78163" y="14354"/>
                  </a:lnTo>
                  <a:lnTo>
                    <a:pt x="73935" y="19690"/>
                  </a:lnTo>
                  <a:lnTo>
                    <a:pt x="72192" y="31510"/>
                  </a:lnTo>
                  <a:lnTo>
                    <a:pt x="73944" y="52582"/>
                  </a:lnTo>
                  <a:lnTo>
                    <a:pt x="79310" y="80875"/>
                  </a:lnTo>
                  <a:lnTo>
                    <a:pt x="87816" y="110373"/>
                  </a:lnTo>
                  <a:lnTo>
                    <a:pt x="98645" y="134885"/>
                  </a:lnTo>
                  <a:lnTo>
                    <a:pt x="110232" y="152050"/>
                  </a:lnTo>
                  <a:lnTo>
                    <a:pt x="120042" y="161928"/>
                  </a:lnTo>
                  <a:lnTo>
                    <a:pt x="127935" y="166239"/>
                  </a:lnTo>
                  <a:lnTo>
                    <a:pt x="135037" y="167082"/>
                  </a:lnTo>
                  <a:lnTo>
                    <a:pt x="142073" y="165844"/>
                  </a:lnTo>
                  <a:lnTo>
                    <a:pt x="150267" y="159955"/>
                  </a:lnTo>
                  <a:lnTo>
                    <a:pt x="161947" y="144417"/>
                  </a:lnTo>
                  <a:lnTo>
                    <a:pt x="176455" y="119950"/>
                  </a:lnTo>
                  <a:lnTo>
                    <a:pt x="190031" y="93863"/>
                  </a:lnTo>
                  <a:lnTo>
                    <a:pt x="199651" y="73382"/>
                  </a:lnTo>
                  <a:lnTo>
                    <a:pt x="207154" y="58346"/>
                  </a:lnTo>
                  <a:lnTo>
                    <a:pt x="214339" y="45091"/>
                  </a:lnTo>
                  <a:lnTo>
                    <a:pt x="220232" y="32295"/>
                  </a:lnTo>
                  <a:lnTo>
                    <a:pt x="225399" y="20127"/>
                  </a:lnTo>
                  <a:lnTo>
                    <a:pt x="230842" y="9839"/>
                  </a:lnTo>
                  <a:lnTo>
                    <a:pt x="235635" y="3424"/>
                  </a:lnTo>
                  <a:lnTo>
                    <a:pt x="239073" y="358"/>
                  </a:lnTo>
                  <a:lnTo>
                    <a:pt x="241402" y="0"/>
                  </a:lnTo>
                  <a:lnTo>
                    <a:pt x="243194" y="3254"/>
                  </a:lnTo>
                  <a:lnTo>
                    <a:pt x="246365" y="14242"/>
                  </a:lnTo>
                  <a:lnTo>
                    <a:pt x="251930" y="35577"/>
                  </a:lnTo>
                  <a:lnTo>
                    <a:pt x="257841" y="63560"/>
                  </a:lnTo>
                  <a:lnTo>
                    <a:pt x="263238" y="95298"/>
                  </a:lnTo>
                  <a:lnTo>
                    <a:pt x="268108" y="129599"/>
                  </a:lnTo>
                  <a:lnTo>
                    <a:pt x="272314" y="165900"/>
                  </a:lnTo>
                  <a:lnTo>
                    <a:pt x="274949" y="203856"/>
                  </a:lnTo>
                  <a:lnTo>
                    <a:pt x="275044" y="242058"/>
                  </a:lnTo>
                  <a:lnTo>
                    <a:pt x="271861" y="279205"/>
                  </a:lnTo>
                  <a:lnTo>
                    <a:pt x="264934" y="314467"/>
                  </a:lnTo>
                  <a:lnTo>
                    <a:pt x="252723" y="348547"/>
                  </a:lnTo>
                  <a:lnTo>
                    <a:pt x="234852" y="380972"/>
                  </a:lnTo>
                  <a:lnTo>
                    <a:pt x="211665" y="408428"/>
                  </a:lnTo>
                  <a:lnTo>
                    <a:pt x="183822" y="430396"/>
                  </a:lnTo>
                  <a:lnTo>
                    <a:pt x="156994" y="445812"/>
                  </a:lnTo>
                  <a:lnTo>
                    <a:pt x="131995" y="453897"/>
                  </a:lnTo>
                  <a:lnTo>
                    <a:pt x="105027" y="453338"/>
                  </a:lnTo>
                  <a:lnTo>
                    <a:pt x="76242" y="443944"/>
                  </a:lnTo>
                  <a:lnTo>
                    <a:pt x="50242" y="428740"/>
                  </a:lnTo>
                  <a:lnTo>
                    <a:pt x="30252" y="409847"/>
                  </a:lnTo>
                  <a:lnTo>
                    <a:pt x="14823" y="388930"/>
                  </a:lnTo>
                  <a:lnTo>
                    <a:pt x="4540" y="366403"/>
                  </a:lnTo>
                  <a:lnTo>
                    <a:pt x="0" y="343079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72"/>
          <p:cNvGrpSpPr/>
          <p:nvPr/>
        </p:nvGrpSpPr>
        <p:grpSpPr>
          <a:xfrm>
            <a:off x="6083353" y="838200"/>
            <a:ext cx="139648" cy="84668"/>
            <a:chOff x="6083353" y="838200"/>
            <a:chExt cx="139648" cy="84668"/>
          </a:xfrm>
        </p:grpSpPr>
        <p:sp>
          <p:nvSpPr>
            <p:cNvPr id="140" name="SMARTInkShape-824"/>
            <p:cNvSpPr/>
            <p:nvPr/>
          </p:nvSpPr>
          <p:spPr>
            <a:xfrm>
              <a:off x="6112933" y="922867"/>
              <a:ext cx="110068" cy="1"/>
            </a:xfrm>
            <a:custGeom>
              <a:avLst/>
              <a:gdLst/>
              <a:ahLst/>
              <a:cxnLst/>
              <a:rect l="0" t="0" r="0" b="0"/>
              <a:pathLst>
                <a:path w="110068" h="1">
                  <a:moveTo>
                    <a:pt x="0" y="0"/>
                  </a:moveTo>
                  <a:lnTo>
                    <a:pt x="40220" y="0"/>
                  </a:lnTo>
                  <a:lnTo>
                    <a:pt x="78245" y="0"/>
                  </a:lnTo>
                  <a:lnTo>
                    <a:pt x="110067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25"/>
            <p:cNvSpPr/>
            <p:nvPr/>
          </p:nvSpPr>
          <p:spPr>
            <a:xfrm>
              <a:off x="6083353" y="838200"/>
              <a:ext cx="114248" cy="25401"/>
            </a:xfrm>
            <a:custGeom>
              <a:avLst/>
              <a:gdLst/>
              <a:ahLst/>
              <a:cxnLst/>
              <a:rect l="0" t="0" r="0" b="0"/>
              <a:pathLst>
                <a:path w="114248" h="25401">
                  <a:moveTo>
                    <a:pt x="4181" y="25400"/>
                  </a:moveTo>
                  <a:lnTo>
                    <a:pt x="0" y="19643"/>
                  </a:lnTo>
                  <a:lnTo>
                    <a:pt x="2189" y="16762"/>
                  </a:lnTo>
                  <a:lnTo>
                    <a:pt x="6811" y="14109"/>
                  </a:lnTo>
                  <a:lnTo>
                    <a:pt x="17601" y="11722"/>
                  </a:lnTo>
                  <a:lnTo>
                    <a:pt x="38533" y="8889"/>
                  </a:lnTo>
                  <a:lnTo>
                    <a:pt x="64012" y="5404"/>
                  </a:lnTo>
                  <a:lnTo>
                    <a:pt x="90921" y="1954"/>
                  </a:lnTo>
                  <a:lnTo>
                    <a:pt x="114247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73"/>
          <p:cNvGrpSpPr/>
          <p:nvPr/>
        </p:nvGrpSpPr>
        <p:grpSpPr>
          <a:xfrm>
            <a:off x="8872930" y="719667"/>
            <a:ext cx="809688" cy="431801"/>
            <a:chOff x="8872930" y="719667"/>
            <a:chExt cx="809688" cy="431801"/>
          </a:xfrm>
        </p:grpSpPr>
        <p:sp>
          <p:nvSpPr>
            <p:cNvPr id="143" name="SMARTInkShape-826"/>
            <p:cNvSpPr/>
            <p:nvPr/>
          </p:nvSpPr>
          <p:spPr>
            <a:xfrm>
              <a:off x="9487095" y="719667"/>
              <a:ext cx="195523" cy="431801"/>
            </a:xfrm>
            <a:custGeom>
              <a:avLst/>
              <a:gdLst/>
              <a:ahLst/>
              <a:cxnLst/>
              <a:rect l="0" t="0" r="0" b="0"/>
              <a:pathLst>
                <a:path w="195523" h="431801">
                  <a:moveTo>
                    <a:pt x="4039" y="0"/>
                  </a:moveTo>
                  <a:lnTo>
                    <a:pt x="0" y="243"/>
                  </a:lnTo>
                  <a:lnTo>
                    <a:pt x="7455" y="5284"/>
                  </a:lnTo>
                  <a:lnTo>
                    <a:pt x="27046" y="18644"/>
                  </a:lnTo>
                  <a:lnTo>
                    <a:pt x="54438" y="39183"/>
                  </a:lnTo>
                  <a:lnTo>
                    <a:pt x="86209" y="67362"/>
                  </a:lnTo>
                  <a:lnTo>
                    <a:pt x="118512" y="100454"/>
                  </a:lnTo>
                  <a:lnTo>
                    <a:pt x="147664" y="135635"/>
                  </a:lnTo>
                  <a:lnTo>
                    <a:pt x="171174" y="171997"/>
                  </a:lnTo>
                  <a:lnTo>
                    <a:pt x="186875" y="208306"/>
                  </a:lnTo>
                  <a:lnTo>
                    <a:pt x="194995" y="244048"/>
                  </a:lnTo>
                  <a:lnTo>
                    <a:pt x="195522" y="279500"/>
                  </a:lnTo>
                  <a:lnTo>
                    <a:pt x="188964" y="315916"/>
                  </a:lnTo>
                  <a:lnTo>
                    <a:pt x="176955" y="350974"/>
                  </a:lnTo>
                  <a:lnTo>
                    <a:pt x="161215" y="381064"/>
                  </a:lnTo>
                  <a:lnTo>
                    <a:pt x="145762" y="402989"/>
                  </a:lnTo>
                  <a:lnTo>
                    <a:pt x="132689" y="418731"/>
                  </a:lnTo>
                  <a:lnTo>
                    <a:pt x="122292" y="428172"/>
                  </a:lnTo>
                  <a:lnTo>
                    <a:pt x="114105" y="4318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27"/>
            <p:cNvSpPr/>
            <p:nvPr/>
          </p:nvSpPr>
          <p:spPr>
            <a:xfrm>
              <a:off x="9186283" y="1075267"/>
              <a:ext cx="397985" cy="16934"/>
            </a:xfrm>
            <a:custGeom>
              <a:avLst/>
              <a:gdLst/>
              <a:ahLst/>
              <a:cxnLst/>
              <a:rect l="0" t="0" r="0" b="0"/>
              <a:pathLst>
                <a:path w="397985" h="16934">
                  <a:moveTo>
                    <a:pt x="51" y="16933"/>
                  </a:moveTo>
                  <a:lnTo>
                    <a:pt x="0" y="16183"/>
                  </a:lnTo>
                  <a:lnTo>
                    <a:pt x="20036" y="12216"/>
                  </a:lnTo>
                  <a:lnTo>
                    <a:pt x="48863" y="7582"/>
                  </a:lnTo>
                  <a:lnTo>
                    <a:pt x="82398" y="4213"/>
                  </a:lnTo>
                  <a:lnTo>
                    <a:pt x="118487" y="2208"/>
                  </a:lnTo>
                  <a:lnTo>
                    <a:pt x="156077" y="1121"/>
                  </a:lnTo>
                  <a:lnTo>
                    <a:pt x="193718" y="561"/>
                  </a:lnTo>
                  <a:lnTo>
                    <a:pt x="230900" y="278"/>
                  </a:lnTo>
                  <a:lnTo>
                    <a:pt x="269313" y="137"/>
                  </a:lnTo>
                  <a:lnTo>
                    <a:pt x="309116" y="67"/>
                  </a:lnTo>
                  <a:lnTo>
                    <a:pt x="347763" y="25"/>
                  </a:lnTo>
                  <a:lnTo>
                    <a:pt x="380190" y="5"/>
                  </a:lnTo>
                  <a:lnTo>
                    <a:pt x="397984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28"/>
            <p:cNvSpPr/>
            <p:nvPr/>
          </p:nvSpPr>
          <p:spPr>
            <a:xfrm>
              <a:off x="8872930" y="914400"/>
              <a:ext cx="144071" cy="6111"/>
            </a:xfrm>
            <a:custGeom>
              <a:avLst/>
              <a:gdLst/>
              <a:ahLst/>
              <a:cxnLst/>
              <a:rect l="0" t="0" r="0" b="0"/>
              <a:pathLst>
                <a:path w="144071" h="6111">
                  <a:moveTo>
                    <a:pt x="136" y="0"/>
                  </a:moveTo>
                  <a:lnTo>
                    <a:pt x="0" y="5503"/>
                  </a:lnTo>
                  <a:lnTo>
                    <a:pt x="7684" y="6110"/>
                  </a:lnTo>
                  <a:lnTo>
                    <a:pt x="15255" y="5023"/>
                  </a:lnTo>
                  <a:lnTo>
                    <a:pt x="27870" y="3357"/>
                  </a:lnTo>
                  <a:lnTo>
                    <a:pt x="49628" y="1930"/>
                  </a:lnTo>
                  <a:lnTo>
                    <a:pt x="76694" y="865"/>
                  </a:lnTo>
                  <a:lnTo>
                    <a:pt x="108501" y="218"/>
                  </a:lnTo>
                  <a:lnTo>
                    <a:pt x="14407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29"/>
            <p:cNvSpPr/>
            <p:nvPr/>
          </p:nvSpPr>
          <p:spPr>
            <a:xfrm>
              <a:off x="8922016" y="834244"/>
              <a:ext cx="35719" cy="156357"/>
            </a:xfrm>
            <a:custGeom>
              <a:avLst/>
              <a:gdLst/>
              <a:ahLst/>
              <a:cxnLst/>
              <a:rect l="0" t="0" r="0" b="0"/>
              <a:pathLst>
                <a:path w="35719" h="156357">
                  <a:moveTo>
                    <a:pt x="18784" y="12423"/>
                  </a:moveTo>
                  <a:lnTo>
                    <a:pt x="18440" y="8953"/>
                  </a:lnTo>
                  <a:lnTo>
                    <a:pt x="16917" y="7132"/>
                  </a:lnTo>
                  <a:lnTo>
                    <a:pt x="13680" y="5001"/>
                  </a:lnTo>
                  <a:lnTo>
                    <a:pt x="8280" y="1979"/>
                  </a:lnTo>
                  <a:lnTo>
                    <a:pt x="2321" y="0"/>
                  </a:lnTo>
                  <a:lnTo>
                    <a:pt x="0" y="4930"/>
                  </a:lnTo>
                  <a:lnTo>
                    <a:pt x="2825" y="22173"/>
                  </a:lnTo>
                  <a:lnTo>
                    <a:pt x="8966" y="49788"/>
                  </a:lnTo>
                  <a:lnTo>
                    <a:pt x="17130" y="84033"/>
                  </a:lnTo>
                  <a:lnTo>
                    <a:pt x="24848" y="116666"/>
                  </a:lnTo>
                  <a:lnTo>
                    <a:pt x="30796" y="141943"/>
                  </a:lnTo>
                  <a:lnTo>
                    <a:pt x="34485" y="156333"/>
                  </a:lnTo>
                  <a:lnTo>
                    <a:pt x="35718" y="15635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74"/>
          <p:cNvGrpSpPr/>
          <p:nvPr/>
        </p:nvGrpSpPr>
        <p:grpSpPr>
          <a:xfrm>
            <a:off x="8119534" y="762000"/>
            <a:ext cx="533401" cy="271419"/>
            <a:chOff x="8119534" y="762000"/>
            <a:chExt cx="533401" cy="271419"/>
          </a:xfrm>
        </p:grpSpPr>
        <p:sp>
          <p:nvSpPr>
            <p:cNvPr id="148" name="SMARTInkShape-830"/>
            <p:cNvSpPr/>
            <p:nvPr/>
          </p:nvSpPr>
          <p:spPr>
            <a:xfrm>
              <a:off x="8475133" y="846667"/>
              <a:ext cx="169334" cy="177801"/>
            </a:xfrm>
            <a:custGeom>
              <a:avLst/>
              <a:gdLst/>
              <a:ahLst/>
              <a:cxnLst/>
              <a:rect l="0" t="0" r="0" b="0"/>
              <a:pathLst>
                <a:path w="169334" h="177801">
                  <a:moveTo>
                    <a:pt x="169333" y="0"/>
                  </a:moveTo>
                  <a:lnTo>
                    <a:pt x="165867" y="333"/>
                  </a:lnTo>
                  <a:lnTo>
                    <a:pt x="164164" y="1449"/>
                  </a:lnTo>
                  <a:lnTo>
                    <a:pt x="162332" y="3379"/>
                  </a:lnTo>
                  <a:lnTo>
                    <a:pt x="158773" y="6714"/>
                  </a:lnTo>
                  <a:lnTo>
                    <a:pt x="149837" y="15815"/>
                  </a:lnTo>
                  <a:lnTo>
                    <a:pt x="131739" y="35905"/>
                  </a:lnTo>
                  <a:lnTo>
                    <a:pt x="106356" y="64541"/>
                  </a:lnTo>
                  <a:lnTo>
                    <a:pt x="76911" y="98005"/>
                  </a:lnTo>
                  <a:lnTo>
                    <a:pt x="49581" y="129399"/>
                  </a:lnTo>
                  <a:lnTo>
                    <a:pt x="27315" y="154171"/>
                  </a:lnTo>
                  <a:lnTo>
                    <a:pt x="10903" y="170538"/>
                  </a:lnTo>
                  <a:lnTo>
                    <a:pt x="0" y="1778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31"/>
            <p:cNvSpPr/>
            <p:nvPr/>
          </p:nvSpPr>
          <p:spPr>
            <a:xfrm>
              <a:off x="8466667" y="863600"/>
              <a:ext cx="186268" cy="118534"/>
            </a:xfrm>
            <a:custGeom>
              <a:avLst/>
              <a:gdLst/>
              <a:ahLst/>
              <a:cxnLst/>
              <a:rect l="0" t="0" r="0" b="0"/>
              <a:pathLst>
                <a:path w="186268" h="118534">
                  <a:moveTo>
                    <a:pt x="0" y="0"/>
                  </a:moveTo>
                  <a:lnTo>
                    <a:pt x="12691" y="1862"/>
                  </a:lnTo>
                  <a:lnTo>
                    <a:pt x="29678" y="11649"/>
                  </a:lnTo>
                  <a:lnTo>
                    <a:pt x="52808" y="28412"/>
                  </a:lnTo>
                  <a:lnTo>
                    <a:pt x="76627" y="46561"/>
                  </a:lnTo>
                  <a:lnTo>
                    <a:pt x="101349" y="65937"/>
                  </a:lnTo>
                  <a:lnTo>
                    <a:pt x="126591" y="85229"/>
                  </a:lnTo>
                  <a:lnTo>
                    <a:pt x="145649" y="99593"/>
                  </a:lnTo>
                  <a:lnTo>
                    <a:pt x="160527" y="109909"/>
                  </a:lnTo>
                  <a:lnTo>
                    <a:pt x="172964" y="116110"/>
                  </a:lnTo>
                  <a:lnTo>
                    <a:pt x="186267" y="1185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32"/>
            <p:cNvSpPr/>
            <p:nvPr/>
          </p:nvSpPr>
          <p:spPr>
            <a:xfrm>
              <a:off x="8222448" y="785145"/>
              <a:ext cx="168020" cy="248274"/>
            </a:xfrm>
            <a:custGeom>
              <a:avLst/>
              <a:gdLst/>
              <a:ahLst/>
              <a:cxnLst/>
              <a:rect l="0" t="0" r="0" b="0"/>
              <a:pathLst>
                <a:path w="168020" h="248274">
                  <a:moveTo>
                    <a:pt x="15619" y="44588"/>
                  </a:moveTo>
                  <a:lnTo>
                    <a:pt x="10608" y="43905"/>
                  </a:lnTo>
                  <a:lnTo>
                    <a:pt x="12908" y="37447"/>
                  </a:lnTo>
                  <a:lnTo>
                    <a:pt x="22762" y="25120"/>
                  </a:lnTo>
                  <a:lnTo>
                    <a:pt x="35688" y="13496"/>
                  </a:lnTo>
                  <a:lnTo>
                    <a:pt x="52400" y="5092"/>
                  </a:lnTo>
                  <a:lnTo>
                    <a:pt x="71909" y="240"/>
                  </a:lnTo>
                  <a:lnTo>
                    <a:pt x="90350" y="0"/>
                  </a:lnTo>
                  <a:lnTo>
                    <a:pt x="108824" y="6671"/>
                  </a:lnTo>
                  <a:lnTo>
                    <a:pt x="125903" y="21256"/>
                  </a:lnTo>
                  <a:lnTo>
                    <a:pt x="139262" y="41570"/>
                  </a:lnTo>
                  <a:lnTo>
                    <a:pt x="146719" y="66004"/>
                  </a:lnTo>
                  <a:lnTo>
                    <a:pt x="147616" y="95349"/>
                  </a:lnTo>
                  <a:lnTo>
                    <a:pt x="142342" y="128081"/>
                  </a:lnTo>
                  <a:lnTo>
                    <a:pt x="129627" y="162133"/>
                  </a:lnTo>
                  <a:lnTo>
                    <a:pt x="109509" y="194483"/>
                  </a:lnTo>
                  <a:lnTo>
                    <a:pt x="86239" y="219822"/>
                  </a:lnTo>
                  <a:lnTo>
                    <a:pt x="64969" y="236320"/>
                  </a:lnTo>
                  <a:lnTo>
                    <a:pt x="48799" y="245387"/>
                  </a:lnTo>
                  <a:lnTo>
                    <a:pt x="36111" y="248273"/>
                  </a:lnTo>
                  <a:lnTo>
                    <a:pt x="23653" y="243361"/>
                  </a:lnTo>
                  <a:lnTo>
                    <a:pt x="11526" y="230250"/>
                  </a:lnTo>
                  <a:lnTo>
                    <a:pt x="3165" y="213070"/>
                  </a:lnTo>
                  <a:lnTo>
                    <a:pt x="0" y="194709"/>
                  </a:lnTo>
                  <a:lnTo>
                    <a:pt x="1453" y="177579"/>
                  </a:lnTo>
                  <a:lnTo>
                    <a:pt x="9930" y="161608"/>
                  </a:lnTo>
                  <a:lnTo>
                    <a:pt x="26267" y="146430"/>
                  </a:lnTo>
                  <a:lnTo>
                    <a:pt x="43357" y="135846"/>
                  </a:lnTo>
                  <a:lnTo>
                    <a:pt x="60608" y="132478"/>
                  </a:lnTo>
                  <a:lnTo>
                    <a:pt x="83240" y="139069"/>
                  </a:lnTo>
                  <a:lnTo>
                    <a:pt x="108042" y="151957"/>
                  </a:lnTo>
                  <a:lnTo>
                    <a:pt x="127611" y="163155"/>
                  </a:lnTo>
                  <a:lnTo>
                    <a:pt x="143799" y="171902"/>
                  </a:lnTo>
                  <a:lnTo>
                    <a:pt x="157033" y="177694"/>
                  </a:lnTo>
                  <a:lnTo>
                    <a:pt x="168019" y="18005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33"/>
            <p:cNvSpPr/>
            <p:nvPr/>
          </p:nvSpPr>
          <p:spPr>
            <a:xfrm>
              <a:off x="8119534" y="762000"/>
              <a:ext cx="25401" cy="270934"/>
            </a:xfrm>
            <a:custGeom>
              <a:avLst/>
              <a:gdLst/>
              <a:ahLst/>
              <a:cxnLst/>
              <a:rect l="0" t="0" r="0" b="0"/>
              <a:pathLst>
                <a:path w="25401" h="270934">
                  <a:moveTo>
                    <a:pt x="25400" y="0"/>
                  </a:moveTo>
                  <a:lnTo>
                    <a:pt x="21287" y="6455"/>
                  </a:lnTo>
                  <a:lnTo>
                    <a:pt x="16749" y="26665"/>
                  </a:lnTo>
                  <a:lnTo>
                    <a:pt x="13109" y="56794"/>
                  </a:lnTo>
                  <a:lnTo>
                    <a:pt x="10740" y="91582"/>
                  </a:lnTo>
                  <a:lnTo>
                    <a:pt x="8429" y="128442"/>
                  </a:lnTo>
                  <a:lnTo>
                    <a:pt x="5573" y="166215"/>
                  </a:lnTo>
                  <a:lnTo>
                    <a:pt x="3200" y="204306"/>
                  </a:lnTo>
                  <a:lnTo>
                    <a:pt x="1432" y="239395"/>
                  </a:lnTo>
                  <a:lnTo>
                    <a:pt x="356" y="265046"/>
                  </a:lnTo>
                  <a:lnTo>
                    <a:pt x="0" y="2709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834"/>
          <p:cNvSpPr/>
          <p:nvPr/>
        </p:nvSpPr>
        <p:spPr>
          <a:xfrm>
            <a:off x="7752032" y="905933"/>
            <a:ext cx="164303" cy="8468"/>
          </a:xfrm>
          <a:custGeom>
            <a:avLst/>
            <a:gdLst/>
            <a:ahLst/>
            <a:cxnLst/>
            <a:rect l="0" t="0" r="0" b="0"/>
            <a:pathLst>
              <a:path w="164303" h="8468">
                <a:moveTo>
                  <a:pt x="3435" y="0"/>
                </a:moveTo>
                <a:lnTo>
                  <a:pt x="0" y="374"/>
                </a:lnTo>
                <a:lnTo>
                  <a:pt x="4491" y="2705"/>
                </a:lnTo>
                <a:lnTo>
                  <a:pt x="14918" y="5074"/>
                </a:lnTo>
                <a:lnTo>
                  <a:pt x="35779" y="6650"/>
                </a:lnTo>
                <a:lnTo>
                  <a:pt x="64779" y="7538"/>
                </a:lnTo>
                <a:lnTo>
                  <a:pt x="97024" y="8101"/>
                </a:lnTo>
                <a:lnTo>
                  <a:pt x="130960" y="8388"/>
                </a:lnTo>
                <a:lnTo>
                  <a:pt x="164302" y="8467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176"/>
          <p:cNvGrpSpPr/>
          <p:nvPr/>
        </p:nvGrpSpPr>
        <p:grpSpPr>
          <a:xfrm>
            <a:off x="7289800" y="683138"/>
            <a:ext cx="347134" cy="341330"/>
            <a:chOff x="7289800" y="683138"/>
            <a:chExt cx="347134" cy="341330"/>
          </a:xfrm>
        </p:grpSpPr>
        <p:sp>
          <p:nvSpPr>
            <p:cNvPr id="154" name="SMARTInkShape-835"/>
            <p:cNvSpPr/>
            <p:nvPr/>
          </p:nvSpPr>
          <p:spPr>
            <a:xfrm>
              <a:off x="7507856" y="683138"/>
              <a:ext cx="129078" cy="124673"/>
            </a:xfrm>
            <a:custGeom>
              <a:avLst/>
              <a:gdLst/>
              <a:ahLst/>
              <a:cxnLst/>
              <a:rect l="0" t="0" r="0" b="0"/>
              <a:pathLst>
                <a:path w="129078" h="124673">
                  <a:moveTo>
                    <a:pt x="2078" y="36529"/>
                  </a:moveTo>
                  <a:lnTo>
                    <a:pt x="0" y="27465"/>
                  </a:lnTo>
                  <a:lnTo>
                    <a:pt x="4775" y="20413"/>
                  </a:lnTo>
                  <a:lnTo>
                    <a:pt x="9003" y="16282"/>
                  </a:lnTo>
                  <a:lnTo>
                    <a:pt x="12237" y="13240"/>
                  </a:lnTo>
                  <a:lnTo>
                    <a:pt x="14786" y="10411"/>
                  </a:lnTo>
                  <a:lnTo>
                    <a:pt x="17256" y="8023"/>
                  </a:lnTo>
                  <a:lnTo>
                    <a:pt x="21138" y="5920"/>
                  </a:lnTo>
                  <a:lnTo>
                    <a:pt x="27319" y="3300"/>
                  </a:lnTo>
                  <a:lnTo>
                    <a:pt x="35122" y="708"/>
                  </a:lnTo>
                  <a:lnTo>
                    <a:pt x="42985" y="0"/>
                  </a:lnTo>
                  <a:lnTo>
                    <a:pt x="50294" y="2561"/>
                  </a:lnTo>
                  <a:lnTo>
                    <a:pt x="57402" y="9093"/>
                  </a:lnTo>
                  <a:lnTo>
                    <a:pt x="62675" y="18550"/>
                  </a:lnTo>
                  <a:lnTo>
                    <a:pt x="64934" y="32749"/>
                  </a:lnTo>
                  <a:lnTo>
                    <a:pt x="63690" y="49396"/>
                  </a:lnTo>
                  <a:lnTo>
                    <a:pt x="59932" y="63300"/>
                  </a:lnTo>
                  <a:lnTo>
                    <a:pt x="53304" y="76093"/>
                  </a:lnTo>
                  <a:lnTo>
                    <a:pt x="44544" y="88903"/>
                  </a:lnTo>
                  <a:lnTo>
                    <a:pt x="36266" y="98725"/>
                  </a:lnTo>
                  <a:lnTo>
                    <a:pt x="26281" y="107290"/>
                  </a:lnTo>
                  <a:lnTo>
                    <a:pt x="13003" y="115980"/>
                  </a:lnTo>
                  <a:lnTo>
                    <a:pt x="3027" y="122182"/>
                  </a:lnTo>
                  <a:lnTo>
                    <a:pt x="4828" y="124672"/>
                  </a:lnTo>
                  <a:lnTo>
                    <a:pt x="21469" y="124044"/>
                  </a:lnTo>
                  <a:lnTo>
                    <a:pt x="48856" y="122902"/>
                  </a:lnTo>
                  <a:lnTo>
                    <a:pt x="79760" y="121979"/>
                  </a:lnTo>
                  <a:lnTo>
                    <a:pt x="109199" y="121392"/>
                  </a:lnTo>
                  <a:lnTo>
                    <a:pt x="129077" y="12119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836"/>
            <p:cNvSpPr/>
            <p:nvPr/>
          </p:nvSpPr>
          <p:spPr>
            <a:xfrm>
              <a:off x="7289800" y="829733"/>
              <a:ext cx="143935" cy="194735"/>
            </a:xfrm>
            <a:custGeom>
              <a:avLst/>
              <a:gdLst/>
              <a:ahLst/>
              <a:cxnLst/>
              <a:rect l="0" t="0" r="0" b="0"/>
              <a:pathLst>
                <a:path w="143935" h="194735">
                  <a:moveTo>
                    <a:pt x="143934" y="0"/>
                  </a:moveTo>
                  <a:lnTo>
                    <a:pt x="137412" y="1475"/>
                  </a:lnTo>
                  <a:lnTo>
                    <a:pt x="132418" y="6831"/>
                  </a:lnTo>
                  <a:lnTo>
                    <a:pt x="124378" y="19373"/>
                  </a:lnTo>
                  <a:lnTo>
                    <a:pt x="108820" y="42401"/>
                  </a:lnTo>
                  <a:lnTo>
                    <a:pt x="86984" y="73632"/>
                  </a:lnTo>
                  <a:lnTo>
                    <a:pt x="61379" y="109050"/>
                  </a:lnTo>
                  <a:lnTo>
                    <a:pt x="35114" y="144190"/>
                  </a:lnTo>
                  <a:lnTo>
                    <a:pt x="12319" y="174908"/>
                  </a:lnTo>
                  <a:lnTo>
                    <a:pt x="0" y="1947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37"/>
            <p:cNvSpPr/>
            <p:nvPr/>
          </p:nvSpPr>
          <p:spPr>
            <a:xfrm>
              <a:off x="7299860" y="855133"/>
              <a:ext cx="159275" cy="165008"/>
            </a:xfrm>
            <a:custGeom>
              <a:avLst/>
              <a:gdLst/>
              <a:ahLst/>
              <a:cxnLst/>
              <a:rect l="0" t="0" r="0" b="0"/>
              <a:pathLst>
                <a:path w="159275" h="165008">
                  <a:moveTo>
                    <a:pt x="6874" y="0"/>
                  </a:moveTo>
                  <a:lnTo>
                    <a:pt x="1769" y="432"/>
                  </a:lnTo>
                  <a:lnTo>
                    <a:pt x="238" y="2042"/>
                  </a:lnTo>
                  <a:lnTo>
                    <a:pt x="0" y="3766"/>
                  </a:lnTo>
                  <a:lnTo>
                    <a:pt x="612" y="5161"/>
                  </a:lnTo>
                  <a:lnTo>
                    <a:pt x="1739" y="6351"/>
                  </a:lnTo>
                  <a:lnTo>
                    <a:pt x="3582" y="8741"/>
                  </a:lnTo>
                  <a:lnTo>
                    <a:pt x="10129" y="17799"/>
                  </a:lnTo>
                  <a:lnTo>
                    <a:pt x="24175" y="36282"/>
                  </a:lnTo>
                  <a:lnTo>
                    <a:pt x="44295" y="60217"/>
                  </a:lnTo>
                  <a:lnTo>
                    <a:pt x="71277" y="88468"/>
                  </a:lnTo>
                  <a:lnTo>
                    <a:pt x="99798" y="115830"/>
                  </a:lnTo>
                  <a:lnTo>
                    <a:pt x="122109" y="135287"/>
                  </a:lnTo>
                  <a:lnTo>
                    <a:pt x="136619" y="146964"/>
                  </a:lnTo>
                  <a:lnTo>
                    <a:pt x="145437" y="153858"/>
                  </a:lnTo>
                  <a:lnTo>
                    <a:pt x="150926" y="158735"/>
                  </a:lnTo>
                  <a:lnTo>
                    <a:pt x="154502" y="162594"/>
                  </a:lnTo>
                  <a:lnTo>
                    <a:pt x="157017" y="165007"/>
                  </a:lnTo>
                  <a:lnTo>
                    <a:pt x="158548" y="164922"/>
                  </a:lnTo>
                  <a:lnTo>
                    <a:pt x="159274" y="1608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77"/>
          <p:cNvGrpSpPr/>
          <p:nvPr/>
        </p:nvGrpSpPr>
        <p:grpSpPr>
          <a:xfrm>
            <a:off x="6541276" y="677333"/>
            <a:ext cx="697725" cy="524935"/>
            <a:chOff x="6541276" y="677333"/>
            <a:chExt cx="697725" cy="524935"/>
          </a:xfrm>
        </p:grpSpPr>
        <p:sp>
          <p:nvSpPr>
            <p:cNvPr id="158" name="SMARTInkShape-838"/>
            <p:cNvSpPr/>
            <p:nvPr/>
          </p:nvSpPr>
          <p:spPr>
            <a:xfrm>
              <a:off x="7059912" y="677333"/>
              <a:ext cx="179089" cy="524935"/>
            </a:xfrm>
            <a:custGeom>
              <a:avLst/>
              <a:gdLst/>
              <a:ahLst/>
              <a:cxnLst/>
              <a:rect l="0" t="0" r="0" b="0"/>
              <a:pathLst>
                <a:path w="179089" h="524935">
                  <a:moveTo>
                    <a:pt x="94422" y="0"/>
                  </a:moveTo>
                  <a:lnTo>
                    <a:pt x="90141" y="6313"/>
                  </a:lnTo>
                  <a:lnTo>
                    <a:pt x="82400" y="25756"/>
                  </a:lnTo>
                  <a:lnTo>
                    <a:pt x="70926" y="54489"/>
                  </a:lnTo>
                  <a:lnTo>
                    <a:pt x="58312" y="86972"/>
                  </a:lnTo>
                  <a:lnTo>
                    <a:pt x="45416" y="121182"/>
                  </a:lnTo>
                  <a:lnTo>
                    <a:pt x="33481" y="154882"/>
                  </a:lnTo>
                  <a:lnTo>
                    <a:pt x="23111" y="188138"/>
                  </a:lnTo>
                  <a:lnTo>
                    <a:pt x="14305" y="221373"/>
                  </a:lnTo>
                  <a:lnTo>
                    <a:pt x="7072" y="254755"/>
                  </a:lnTo>
                  <a:lnTo>
                    <a:pt x="1966" y="288157"/>
                  </a:lnTo>
                  <a:lnTo>
                    <a:pt x="0" y="321056"/>
                  </a:lnTo>
                  <a:lnTo>
                    <a:pt x="3208" y="354191"/>
                  </a:lnTo>
                  <a:lnTo>
                    <a:pt x="13906" y="388137"/>
                  </a:lnTo>
                  <a:lnTo>
                    <a:pt x="33044" y="420714"/>
                  </a:lnTo>
                  <a:lnTo>
                    <a:pt x="60175" y="450313"/>
                  </a:lnTo>
                  <a:lnTo>
                    <a:pt x="93054" y="475840"/>
                  </a:lnTo>
                  <a:lnTo>
                    <a:pt x="127035" y="497941"/>
                  </a:lnTo>
                  <a:lnTo>
                    <a:pt x="157951" y="515078"/>
                  </a:lnTo>
                  <a:lnTo>
                    <a:pt x="179088" y="5249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39"/>
            <p:cNvSpPr/>
            <p:nvPr/>
          </p:nvSpPr>
          <p:spPr>
            <a:xfrm>
              <a:off x="6841067" y="922867"/>
              <a:ext cx="42334" cy="211667"/>
            </a:xfrm>
            <a:custGeom>
              <a:avLst/>
              <a:gdLst/>
              <a:ahLst/>
              <a:cxnLst/>
              <a:rect l="0" t="0" r="0" b="0"/>
              <a:pathLst>
                <a:path w="42334" h="211667">
                  <a:moveTo>
                    <a:pt x="42333" y="0"/>
                  </a:moveTo>
                  <a:lnTo>
                    <a:pt x="35391" y="1567"/>
                  </a:lnTo>
                  <a:lnTo>
                    <a:pt x="30111" y="10278"/>
                  </a:lnTo>
                  <a:lnTo>
                    <a:pt x="24945" y="30252"/>
                  </a:lnTo>
                  <a:lnTo>
                    <a:pt x="21288" y="58938"/>
                  </a:lnTo>
                  <a:lnTo>
                    <a:pt x="19175" y="92715"/>
                  </a:lnTo>
                  <a:lnTo>
                    <a:pt x="18048" y="125524"/>
                  </a:lnTo>
                  <a:lnTo>
                    <a:pt x="17115" y="150519"/>
                  </a:lnTo>
                  <a:lnTo>
                    <a:pt x="15577" y="167660"/>
                  </a:lnTo>
                  <a:lnTo>
                    <a:pt x="13490" y="180375"/>
                  </a:lnTo>
                  <a:lnTo>
                    <a:pt x="11521" y="191222"/>
                  </a:lnTo>
                  <a:lnTo>
                    <a:pt x="9995" y="199577"/>
                  </a:lnTo>
                  <a:lnTo>
                    <a:pt x="8327" y="205760"/>
                  </a:lnTo>
                  <a:lnTo>
                    <a:pt x="5532" y="209708"/>
                  </a:lnTo>
                  <a:lnTo>
                    <a:pt x="0" y="21166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840"/>
            <p:cNvSpPr/>
            <p:nvPr/>
          </p:nvSpPr>
          <p:spPr>
            <a:xfrm>
              <a:off x="6759186" y="956733"/>
              <a:ext cx="166549" cy="81902"/>
            </a:xfrm>
            <a:custGeom>
              <a:avLst/>
              <a:gdLst/>
              <a:ahLst/>
              <a:cxnLst/>
              <a:rect l="0" t="0" r="0" b="0"/>
              <a:pathLst>
                <a:path w="166549" h="81902">
                  <a:moveTo>
                    <a:pt x="39547" y="0"/>
                  </a:moveTo>
                  <a:lnTo>
                    <a:pt x="33621" y="1437"/>
                  </a:lnTo>
                  <a:lnTo>
                    <a:pt x="30782" y="5278"/>
                  </a:lnTo>
                  <a:lnTo>
                    <a:pt x="28146" y="10663"/>
                  </a:lnTo>
                  <a:lnTo>
                    <a:pt x="25945" y="17035"/>
                  </a:lnTo>
                  <a:lnTo>
                    <a:pt x="24143" y="22838"/>
                  </a:lnTo>
                  <a:lnTo>
                    <a:pt x="22036" y="28433"/>
                  </a:lnTo>
                  <a:lnTo>
                    <a:pt x="19603" y="34785"/>
                  </a:lnTo>
                  <a:lnTo>
                    <a:pt x="17462" y="41733"/>
                  </a:lnTo>
                  <a:lnTo>
                    <a:pt x="15669" y="47866"/>
                  </a:lnTo>
                  <a:lnTo>
                    <a:pt x="13358" y="53779"/>
                  </a:lnTo>
                  <a:lnTo>
                    <a:pt x="10641" y="59784"/>
                  </a:lnTo>
                  <a:lnTo>
                    <a:pt x="8420" y="65115"/>
                  </a:lnTo>
                  <a:lnTo>
                    <a:pt x="6624" y="68963"/>
                  </a:lnTo>
                  <a:lnTo>
                    <a:pt x="4905" y="71510"/>
                  </a:lnTo>
                  <a:lnTo>
                    <a:pt x="3179" y="73312"/>
                  </a:lnTo>
                  <a:lnTo>
                    <a:pt x="1439" y="75626"/>
                  </a:lnTo>
                  <a:lnTo>
                    <a:pt x="0" y="78698"/>
                  </a:lnTo>
                  <a:lnTo>
                    <a:pt x="1281" y="81112"/>
                  </a:lnTo>
                  <a:lnTo>
                    <a:pt x="6537" y="81901"/>
                  </a:lnTo>
                  <a:lnTo>
                    <a:pt x="13529" y="80575"/>
                  </a:lnTo>
                  <a:lnTo>
                    <a:pt x="23222" y="76839"/>
                  </a:lnTo>
                  <a:lnTo>
                    <a:pt x="40233" y="69712"/>
                  </a:lnTo>
                  <a:lnTo>
                    <a:pt x="62727" y="61191"/>
                  </a:lnTo>
                  <a:lnTo>
                    <a:pt x="85847" y="53670"/>
                  </a:lnTo>
                  <a:lnTo>
                    <a:pt x="109228" y="47371"/>
                  </a:lnTo>
                  <a:lnTo>
                    <a:pt x="130457" y="41646"/>
                  </a:lnTo>
                  <a:lnTo>
                    <a:pt x="149296" y="36883"/>
                  </a:lnTo>
                  <a:lnTo>
                    <a:pt x="166548" y="338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841"/>
            <p:cNvSpPr/>
            <p:nvPr/>
          </p:nvSpPr>
          <p:spPr>
            <a:xfrm>
              <a:off x="6654800" y="889339"/>
              <a:ext cx="355601" cy="8129"/>
            </a:xfrm>
            <a:custGeom>
              <a:avLst/>
              <a:gdLst/>
              <a:ahLst/>
              <a:cxnLst/>
              <a:rect l="0" t="0" r="0" b="0"/>
              <a:pathLst>
                <a:path w="355601" h="8129">
                  <a:moveTo>
                    <a:pt x="0" y="8128"/>
                  </a:moveTo>
                  <a:lnTo>
                    <a:pt x="37907" y="8118"/>
                  </a:lnTo>
                  <a:lnTo>
                    <a:pt x="75518" y="7745"/>
                  </a:lnTo>
                  <a:lnTo>
                    <a:pt x="113366" y="6287"/>
                  </a:lnTo>
                  <a:lnTo>
                    <a:pt x="151739" y="4050"/>
                  </a:lnTo>
                  <a:lnTo>
                    <a:pt x="190457" y="2191"/>
                  </a:lnTo>
                  <a:lnTo>
                    <a:pt x="229088" y="1013"/>
                  </a:lnTo>
                  <a:lnTo>
                    <a:pt x="267408" y="355"/>
                  </a:lnTo>
                  <a:lnTo>
                    <a:pt x="301900" y="13"/>
                  </a:lnTo>
                  <a:lnTo>
                    <a:pt x="325791" y="0"/>
                  </a:lnTo>
                  <a:lnTo>
                    <a:pt x="342353" y="618"/>
                  </a:lnTo>
                  <a:lnTo>
                    <a:pt x="351934" y="2816"/>
                  </a:lnTo>
                  <a:lnTo>
                    <a:pt x="355600" y="8128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42"/>
            <p:cNvSpPr/>
            <p:nvPr/>
          </p:nvSpPr>
          <p:spPr>
            <a:xfrm>
              <a:off x="6832600" y="685800"/>
              <a:ext cx="5281" cy="143934"/>
            </a:xfrm>
            <a:custGeom>
              <a:avLst/>
              <a:gdLst/>
              <a:ahLst/>
              <a:cxnLst/>
              <a:rect l="0" t="0" r="0" b="0"/>
              <a:pathLst>
                <a:path w="5281" h="143934">
                  <a:moveTo>
                    <a:pt x="0" y="0"/>
                  </a:moveTo>
                  <a:lnTo>
                    <a:pt x="0" y="37980"/>
                  </a:lnTo>
                  <a:lnTo>
                    <a:pt x="9" y="71801"/>
                  </a:lnTo>
                  <a:lnTo>
                    <a:pt x="377" y="95207"/>
                  </a:lnTo>
                  <a:lnTo>
                    <a:pt x="1634" y="110697"/>
                  </a:lnTo>
                  <a:lnTo>
                    <a:pt x="3618" y="122322"/>
                  </a:lnTo>
                  <a:lnTo>
                    <a:pt x="5280" y="132619"/>
                  </a:lnTo>
                  <a:lnTo>
                    <a:pt x="4970" y="140563"/>
                  </a:lnTo>
                  <a:lnTo>
                    <a:pt x="0" y="1439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43"/>
            <p:cNvSpPr/>
            <p:nvPr/>
          </p:nvSpPr>
          <p:spPr>
            <a:xfrm>
              <a:off x="6541276" y="829733"/>
              <a:ext cx="121991" cy="7014"/>
            </a:xfrm>
            <a:custGeom>
              <a:avLst/>
              <a:gdLst/>
              <a:ahLst/>
              <a:cxnLst/>
              <a:rect l="0" t="0" r="0" b="0"/>
              <a:pathLst>
                <a:path w="121991" h="7014">
                  <a:moveTo>
                    <a:pt x="3458" y="0"/>
                  </a:moveTo>
                  <a:lnTo>
                    <a:pt x="0" y="303"/>
                  </a:lnTo>
                  <a:lnTo>
                    <a:pt x="4638" y="2336"/>
                  </a:lnTo>
                  <a:lnTo>
                    <a:pt x="15639" y="4672"/>
                  </a:lnTo>
                  <a:lnTo>
                    <a:pt x="34914" y="6374"/>
                  </a:lnTo>
                  <a:lnTo>
                    <a:pt x="55100" y="7013"/>
                  </a:lnTo>
                  <a:lnTo>
                    <a:pt x="70682" y="6293"/>
                  </a:lnTo>
                  <a:lnTo>
                    <a:pt x="82835" y="4618"/>
                  </a:lnTo>
                  <a:lnTo>
                    <a:pt x="94495" y="2752"/>
                  </a:lnTo>
                  <a:lnTo>
                    <a:pt x="106969" y="1049"/>
                  </a:lnTo>
                  <a:lnTo>
                    <a:pt x="12199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78"/>
          <p:cNvGrpSpPr/>
          <p:nvPr/>
        </p:nvGrpSpPr>
        <p:grpSpPr>
          <a:xfrm>
            <a:off x="5206465" y="39704"/>
            <a:ext cx="3268669" cy="602684"/>
            <a:chOff x="5206465" y="39704"/>
            <a:chExt cx="3268669" cy="602684"/>
          </a:xfrm>
        </p:grpSpPr>
        <p:sp>
          <p:nvSpPr>
            <p:cNvPr id="165" name="SMARTInkShape-844"/>
            <p:cNvSpPr/>
            <p:nvPr/>
          </p:nvSpPr>
          <p:spPr>
            <a:xfrm>
              <a:off x="8322733" y="169333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0" y="0"/>
                  </a:moveTo>
                  <a:lnTo>
                    <a:pt x="4930" y="9975"/>
                  </a:lnTo>
                  <a:lnTo>
                    <a:pt x="30635" y="35317"/>
                  </a:lnTo>
                  <a:lnTo>
                    <a:pt x="59865" y="62219"/>
                  </a:lnTo>
                  <a:lnTo>
                    <a:pt x="88631" y="85309"/>
                  </a:lnTo>
                  <a:lnTo>
                    <a:pt x="110620" y="100934"/>
                  </a:lnTo>
                  <a:lnTo>
                    <a:pt x="124493" y="110511"/>
                  </a:lnTo>
                  <a:lnTo>
                    <a:pt x="132749" y="116424"/>
                  </a:lnTo>
                  <a:lnTo>
                    <a:pt x="139002" y="120796"/>
                  </a:lnTo>
                  <a:lnTo>
                    <a:pt x="144780" y="124095"/>
                  </a:lnTo>
                  <a:lnTo>
                    <a:pt x="152400" y="127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45"/>
            <p:cNvSpPr/>
            <p:nvPr/>
          </p:nvSpPr>
          <p:spPr>
            <a:xfrm>
              <a:off x="8079093" y="97984"/>
              <a:ext cx="184881" cy="232051"/>
            </a:xfrm>
            <a:custGeom>
              <a:avLst/>
              <a:gdLst/>
              <a:ahLst/>
              <a:cxnLst/>
              <a:rect l="0" t="0" r="0" b="0"/>
              <a:pathLst>
                <a:path w="184881" h="232051">
                  <a:moveTo>
                    <a:pt x="6574" y="45949"/>
                  </a:moveTo>
                  <a:lnTo>
                    <a:pt x="1370" y="39169"/>
                  </a:lnTo>
                  <a:lnTo>
                    <a:pt x="0" y="32765"/>
                  </a:lnTo>
                  <a:lnTo>
                    <a:pt x="1356" y="25831"/>
                  </a:lnTo>
                  <a:lnTo>
                    <a:pt x="5635" y="18553"/>
                  </a:lnTo>
                  <a:lnTo>
                    <a:pt x="11836" y="12654"/>
                  </a:lnTo>
                  <a:lnTo>
                    <a:pt x="19661" y="7799"/>
                  </a:lnTo>
                  <a:lnTo>
                    <a:pt x="31569" y="3305"/>
                  </a:lnTo>
                  <a:lnTo>
                    <a:pt x="47940" y="413"/>
                  </a:lnTo>
                  <a:lnTo>
                    <a:pt x="62840" y="0"/>
                  </a:lnTo>
                  <a:lnTo>
                    <a:pt x="74395" y="2510"/>
                  </a:lnTo>
                  <a:lnTo>
                    <a:pt x="83697" y="8439"/>
                  </a:lnTo>
                  <a:lnTo>
                    <a:pt x="90318" y="18811"/>
                  </a:lnTo>
                  <a:lnTo>
                    <a:pt x="93950" y="34450"/>
                  </a:lnTo>
                  <a:lnTo>
                    <a:pt x="93861" y="50851"/>
                  </a:lnTo>
                  <a:lnTo>
                    <a:pt x="87513" y="68061"/>
                  </a:lnTo>
                  <a:lnTo>
                    <a:pt x="75133" y="85818"/>
                  </a:lnTo>
                  <a:lnTo>
                    <a:pt x="63084" y="99515"/>
                  </a:lnTo>
                  <a:lnTo>
                    <a:pt x="52691" y="108912"/>
                  </a:lnTo>
                  <a:lnTo>
                    <a:pt x="44002" y="114342"/>
                  </a:lnTo>
                  <a:lnTo>
                    <a:pt x="38539" y="116217"/>
                  </a:lnTo>
                  <a:lnTo>
                    <a:pt x="35950" y="116398"/>
                  </a:lnTo>
                  <a:lnTo>
                    <a:pt x="35423" y="115938"/>
                  </a:lnTo>
                  <a:lnTo>
                    <a:pt x="39410" y="113394"/>
                  </a:lnTo>
                  <a:lnTo>
                    <a:pt x="53421" y="108081"/>
                  </a:lnTo>
                  <a:lnTo>
                    <a:pt x="77302" y="103437"/>
                  </a:lnTo>
                  <a:lnTo>
                    <a:pt x="105558" y="102221"/>
                  </a:lnTo>
                  <a:lnTo>
                    <a:pt x="131913" y="105322"/>
                  </a:lnTo>
                  <a:lnTo>
                    <a:pt x="152613" y="112643"/>
                  </a:lnTo>
                  <a:lnTo>
                    <a:pt x="168349" y="124493"/>
                  </a:lnTo>
                  <a:lnTo>
                    <a:pt x="178580" y="138041"/>
                  </a:lnTo>
                  <a:lnTo>
                    <a:pt x="183799" y="150301"/>
                  </a:lnTo>
                  <a:lnTo>
                    <a:pt x="184880" y="160613"/>
                  </a:lnTo>
                  <a:lnTo>
                    <a:pt x="177671" y="174115"/>
                  </a:lnTo>
                  <a:lnTo>
                    <a:pt x="159801" y="193061"/>
                  </a:lnTo>
                  <a:lnTo>
                    <a:pt x="137881" y="210538"/>
                  </a:lnTo>
                  <a:lnTo>
                    <a:pt x="115284" y="223263"/>
                  </a:lnTo>
                  <a:lnTo>
                    <a:pt x="94228" y="230827"/>
                  </a:lnTo>
                  <a:lnTo>
                    <a:pt x="74608" y="232050"/>
                  </a:lnTo>
                  <a:lnTo>
                    <a:pt x="53940" y="228191"/>
                  </a:lnTo>
                  <a:lnTo>
                    <a:pt x="33170" y="219424"/>
                  </a:lnTo>
                  <a:lnTo>
                    <a:pt x="15040" y="20681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46"/>
            <p:cNvSpPr/>
            <p:nvPr/>
          </p:nvSpPr>
          <p:spPr>
            <a:xfrm>
              <a:off x="8305800" y="152400"/>
              <a:ext cx="160868" cy="160868"/>
            </a:xfrm>
            <a:custGeom>
              <a:avLst/>
              <a:gdLst/>
              <a:ahLst/>
              <a:cxnLst/>
              <a:rect l="0" t="0" r="0" b="0"/>
              <a:pathLst>
                <a:path w="160868" h="160868">
                  <a:moveTo>
                    <a:pt x="160867" y="0"/>
                  </a:moveTo>
                  <a:lnTo>
                    <a:pt x="148594" y="6094"/>
                  </a:lnTo>
                  <a:lnTo>
                    <a:pt x="125801" y="28071"/>
                  </a:lnTo>
                  <a:lnTo>
                    <a:pt x="97830" y="56931"/>
                  </a:lnTo>
                  <a:lnTo>
                    <a:pt x="68649" y="86095"/>
                  </a:lnTo>
                  <a:lnTo>
                    <a:pt x="42196" y="112898"/>
                  </a:lnTo>
                  <a:lnTo>
                    <a:pt x="19336" y="137406"/>
                  </a:lnTo>
                  <a:lnTo>
                    <a:pt x="0" y="1608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47"/>
            <p:cNvSpPr/>
            <p:nvPr/>
          </p:nvSpPr>
          <p:spPr>
            <a:xfrm>
              <a:off x="5206465" y="201272"/>
              <a:ext cx="238737" cy="441116"/>
            </a:xfrm>
            <a:custGeom>
              <a:avLst/>
              <a:gdLst/>
              <a:ahLst/>
              <a:cxnLst/>
              <a:rect l="0" t="0" r="0" b="0"/>
              <a:pathLst>
                <a:path w="238737" h="441116">
                  <a:moveTo>
                    <a:pt x="9002" y="61195"/>
                  </a:moveTo>
                  <a:lnTo>
                    <a:pt x="8378" y="56098"/>
                  </a:lnTo>
                  <a:lnTo>
                    <a:pt x="5825" y="55522"/>
                  </a:lnTo>
                  <a:lnTo>
                    <a:pt x="5535" y="62609"/>
                  </a:lnTo>
                  <a:lnTo>
                    <a:pt x="9833" y="81561"/>
                  </a:lnTo>
                  <a:lnTo>
                    <a:pt x="15819" y="105580"/>
                  </a:lnTo>
                  <a:lnTo>
                    <a:pt x="23051" y="129996"/>
                  </a:lnTo>
                  <a:lnTo>
                    <a:pt x="31921" y="154132"/>
                  </a:lnTo>
                  <a:lnTo>
                    <a:pt x="39399" y="171426"/>
                  </a:lnTo>
                  <a:lnTo>
                    <a:pt x="46150" y="182337"/>
                  </a:lnTo>
                  <a:lnTo>
                    <a:pt x="54787" y="188883"/>
                  </a:lnTo>
                  <a:lnTo>
                    <a:pt x="65107" y="192285"/>
                  </a:lnTo>
                  <a:lnTo>
                    <a:pt x="74600" y="191193"/>
                  </a:lnTo>
                  <a:lnTo>
                    <a:pt x="86796" y="180540"/>
                  </a:lnTo>
                  <a:lnTo>
                    <a:pt x="103631" y="157579"/>
                  </a:lnTo>
                  <a:lnTo>
                    <a:pt x="121565" y="125857"/>
                  </a:lnTo>
                  <a:lnTo>
                    <a:pt x="137766" y="89747"/>
                  </a:lnTo>
                  <a:lnTo>
                    <a:pt x="151511" y="55188"/>
                  </a:lnTo>
                  <a:lnTo>
                    <a:pt x="163687" y="27690"/>
                  </a:lnTo>
                  <a:lnTo>
                    <a:pt x="174259" y="9103"/>
                  </a:lnTo>
                  <a:lnTo>
                    <a:pt x="182270" y="0"/>
                  </a:lnTo>
                  <a:lnTo>
                    <a:pt x="189402" y="1670"/>
                  </a:lnTo>
                  <a:lnTo>
                    <a:pt x="197311" y="16210"/>
                  </a:lnTo>
                  <a:lnTo>
                    <a:pt x="205445" y="40644"/>
                  </a:lnTo>
                  <a:lnTo>
                    <a:pt x="214158" y="70036"/>
                  </a:lnTo>
                  <a:lnTo>
                    <a:pt x="222347" y="100425"/>
                  </a:lnTo>
                  <a:lnTo>
                    <a:pt x="229550" y="133108"/>
                  </a:lnTo>
                  <a:lnTo>
                    <a:pt x="235490" y="167115"/>
                  </a:lnTo>
                  <a:lnTo>
                    <a:pt x="238736" y="201426"/>
                  </a:lnTo>
                  <a:lnTo>
                    <a:pt x="238320" y="235657"/>
                  </a:lnTo>
                  <a:lnTo>
                    <a:pt x="234557" y="269637"/>
                  </a:lnTo>
                  <a:lnTo>
                    <a:pt x="226891" y="303773"/>
                  </a:lnTo>
                  <a:lnTo>
                    <a:pt x="213598" y="338433"/>
                  </a:lnTo>
                  <a:lnTo>
                    <a:pt x="195082" y="370613"/>
                  </a:lnTo>
                  <a:lnTo>
                    <a:pt x="171243" y="397138"/>
                  </a:lnTo>
                  <a:lnTo>
                    <a:pt x="142835" y="417774"/>
                  </a:lnTo>
                  <a:lnTo>
                    <a:pt x="115683" y="431723"/>
                  </a:lnTo>
                  <a:lnTo>
                    <a:pt x="92292" y="439392"/>
                  </a:lnTo>
                  <a:lnTo>
                    <a:pt x="71263" y="441115"/>
                  </a:lnTo>
                  <a:lnTo>
                    <a:pt x="50473" y="436086"/>
                  </a:lnTo>
                  <a:lnTo>
                    <a:pt x="31098" y="425863"/>
                  </a:lnTo>
                  <a:lnTo>
                    <a:pt x="16191" y="412210"/>
                  </a:lnTo>
                  <a:lnTo>
                    <a:pt x="6911" y="391932"/>
                  </a:lnTo>
                  <a:lnTo>
                    <a:pt x="1678" y="367337"/>
                  </a:lnTo>
                  <a:lnTo>
                    <a:pt x="0" y="342191"/>
                  </a:lnTo>
                  <a:lnTo>
                    <a:pt x="535" y="32366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848"/>
            <p:cNvSpPr/>
            <p:nvPr/>
          </p:nvSpPr>
          <p:spPr>
            <a:xfrm>
              <a:off x="5503333" y="262467"/>
              <a:ext cx="169335" cy="25401"/>
            </a:xfrm>
            <a:custGeom>
              <a:avLst/>
              <a:gdLst/>
              <a:ahLst/>
              <a:cxnLst/>
              <a:rect l="0" t="0" r="0" b="0"/>
              <a:pathLst>
                <a:path w="169335" h="25401">
                  <a:moveTo>
                    <a:pt x="0" y="25400"/>
                  </a:moveTo>
                  <a:lnTo>
                    <a:pt x="17750" y="17808"/>
                  </a:lnTo>
                  <a:lnTo>
                    <a:pt x="51196" y="10773"/>
                  </a:lnTo>
                  <a:lnTo>
                    <a:pt x="88017" y="5159"/>
                  </a:lnTo>
                  <a:lnTo>
                    <a:pt x="127499" y="1433"/>
                  </a:lnTo>
                  <a:lnTo>
                    <a:pt x="169334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849"/>
            <p:cNvSpPr/>
            <p:nvPr/>
          </p:nvSpPr>
          <p:spPr>
            <a:xfrm>
              <a:off x="5757751" y="95304"/>
              <a:ext cx="198193" cy="251938"/>
            </a:xfrm>
            <a:custGeom>
              <a:avLst/>
              <a:gdLst/>
              <a:ahLst/>
              <a:cxnLst/>
              <a:rect l="0" t="0" r="0" b="0"/>
              <a:pathLst>
                <a:path w="198193" h="251938">
                  <a:moveTo>
                    <a:pt x="109649" y="6296"/>
                  </a:moveTo>
                  <a:lnTo>
                    <a:pt x="102841" y="1101"/>
                  </a:lnTo>
                  <a:lnTo>
                    <a:pt x="95425" y="0"/>
                  </a:lnTo>
                  <a:lnTo>
                    <a:pt x="86593" y="1793"/>
                  </a:lnTo>
                  <a:lnTo>
                    <a:pt x="74276" y="10062"/>
                  </a:lnTo>
                  <a:lnTo>
                    <a:pt x="56786" y="28719"/>
                  </a:lnTo>
                  <a:lnTo>
                    <a:pt x="38341" y="55291"/>
                  </a:lnTo>
                  <a:lnTo>
                    <a:pt x="21551" y="86244"/>
                  </a:lnTo>
                  <a:lnTo>
                    <a:pt x="8945" y="119489"/>
                  </a:lnTo>
                  <a:lnTo>
                    <a:pt x="1520" y="153424"/>
                  </a:lnTo>
                  <a:lnTo>
                    <a:pt x="0" y="184274"/>
                  </a:lnTo>
                  <a:lnTo>
                    <a:pt x="4500" y="210140"/>
                  </a:lnTo>
                  <a:lnTo>
                    <a:pt x="13234" y="229662"/>
                  </a:lnTo>
                  <a:lnTo>
                    <a:pt x="26970" y="242715"/>
                  </a:lnTo>
                  <a:lnTo>
                    <a:pt x="48034" y="250472"/>
                  </a:lnTo>
                  <a:lnTo>
                    <a:pt x="74877" y="251937"/>
                  </a:lnTo>
                  <a:lnTo>
                    <a:pt x="106520" y="245122"/>
                  </a:lnTo>
                  <a:lnTo>
                    <a:pt x="137802" y="232041"/>
                  </a:lnTo>
                  <a:lnTo>
                    <a:pt x="163497" y="216488"/>
                  </a:lnTo>
                  <a:lnTo>
                    <a:pt x="182210" y="201641"/>
                  </a:lnTo>
                  <a:lnTo>
                    <a:pt x="193219" y="188095"/>
                  </a:lnTo>
                  <a:lnTo>
                    <a:pt x="198192" y="174812"/>
                  </a:lnTo>
                  <a:lnTo>
                    <a:pt x="197535" y="163183"/>
                  </a:lnTo>
                  <a:lnTo>
                    <a:pt x="191539" y="152569"/>
                  </a:lnTo>
                  <a:lnTo>
                    <a:pt x="184104" y="144870"/>
                  </a:lnTo>
                  <a:lnTo>
                    <a:pt x="176425" y="140467"/>
                  </a:lnTo>
                  <a:lnTo>
                    <a:pt x="163910" y="140786"/>
                  </a:lnTo>
                  <a:lnTo>
                    <a:pt x="145967" y="146208"/>
                  </a:lnTo>
                  <a:lnTo>
                    <a:pt x="130228" y="153717"/>
                  </a:lnTo>
                  <a:lnTo>
                    <a:pt x="118009" y="163654"/>
                  </a:lnTo>
                  <a:lnTo>
                    <a:pt x="108899" y="176225"/>
                  </a:lnTo>
                  <a:lnTo>
                    <a:pt x="103795" y="189640"/>
                  </a:lnTo>
                  <a:lnTo>
                    <a:pt x="102118" y="202523"/>
                  </a:lnTo>
                  <a:lnTo>
                    <a:pt x="103774" y="212995"/>
                  </a:lnTo>
                  <a:lnTo>
                    <a:pt x="110015" y="222267"/>
                  </a:lnTo>
                  <a:lnTo>
                    <a:pt x="120027" y="230806"/>
                  </a:lnTo>
                  <a:lnTo>
                    <a:pt x="135795" y="238116"/>
                  </a:lnTo>
                  <a:lnTo>
                    <a:pt x="160449" y="24336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50"/>
            <p:cNvSpPr/>
            <p:nvPr/>
          </p:nvSpPr>
          <p:spPr>
            <a:xfrm>
              <a:off x="6155267" y="194733"/>
              <a:ext cx="127001" cy="5248"/>
            </a:xfrm>
            <a:custGeom>
              <a:avLst/>
              <a:gdLst/>
              <a:ahLst/>
              <a:cxnLst/>
              <a:rect l="0" t="0" r="0" b="0"/>
              <a:pathLst>
                <a:path w="127001" h="5248">
                  <a:moveTo>
                    <a:pt x="0" y="0"/>
                  </a:moveTo>
                  <a:lnTo>
                    <a:pt x="12621" y="5247"/>
                  </a:lnTo>
                  <a:lnTo>
                    <a:pt x="44734" y="4469"/>
                  </a:lnTo>
                  <a:lnTo>
                    <a:pt x="79089" y="2626"/>
                  </a:lnTo>
                  <a:lnTo>
                    <a:pt x="109510" y="816"/>
                  </a:lnTo>
                  <a:lnTo>
                    <a:pt x="1270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51"/>
            <p:cNvSpPr/>
            <p:nvPr/>
          </p:nvSpPr>
          <p:spPr>
            <a:xfrm>
              <a:off x="6163734" y="279400"/>
              <a:ext cx="135467" cy="1"/>
            </a:xfrm>
            <a:custGeom>
              <a:avLst/>
              <a:gdLst/>
              <a:ahLst/>
              <a:cxnLst/>
              <a:rect l="0" t="0" r="0" b="0"/>
              <a:pathLst>
                <a:path w="135467" h="1">
                  <a:moveTo>
                    <a:pt x="0" y="0"/>
                  </a:moveTo>
                  <a:lnTo>
                    <a:pt x="37729" y="0"/>
                  </a:lnTo>
                  <a:lnTo>
                    <a:pt x="75026" y="0"/>
                  </a:lnTo>
                  <a:lnTo>
                    <a:pt x="108905" y="0"/>
                  </a:lnTo>
                  <a:lnTo>
                    <a:pt x="13546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852"/>
            <p:cNvSpPr/>
            <p:nvPr/>
          </p:nvSpPr>
          <p:spPr>
            <a:xfrm>
              <a:off x="6643959" y="228600"/>
              <a:ext cx="129376" cy="8468"/>
            </a:xfrm>
            <a:custGeom>
              <a:avLst/>
              <a:gdLst/>
              <a:ahLst/>
              <a:cxnLst/>
              <a:rect l="0" t="0" r="0" b="0"/>
              <a:pathLst>
                <a:path w="129376" h="8468">
                  <a:moveTo>
                    <a:pt x="2374" y="8467"/>
                  </a:moveTo>
                  <a:lnTo>
                    <a:pt x="0" y="8331"/>
                  </a:lnTo>
                  <a:lnTo>
                    <a:pt x="4718" y="7278"/>
                  </a:lnTo>
                  <a:lnTo>
                    <a:pt x="10701" y="5552"/>
                  </a:lnTo>
                  <a:lnTo>
                    <a:pt x="22908" y="3608"/>
                  </a:lnTo>
                  <a:lnTo>
                    <a:pt x="45719" y="2051"/>
                  </a:lnTo>
                  <a:lnTo>
                    <a:pt x="73805" y="910"/>
                  </a:lnTo>
                  <a:lnTo>
                    <a:pt x="103673" y="227"/>
                  </a:lnTo>
                  <a:lnTo>
                    <a:pt x="129375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853"/>
            <p:cNvSpPr/>
            <p:nvPr/>
          </p:nvSpPr>
          <p:spPr>
            <a:xfrm>
              <a:off x="6917267" y="76200"/>
              <a:ext cx="16934" cy="135468"/>
            </a:xfrm>
            <a:custGeom>
              <a:avLst/>
              <a:gdLst/>
              <a:ahLst/>
              <a:cxnLst/>
              <a:rect l="0" t="0" r="0" b="0"/>
              <a:pathLst>
                <a:path w="16934" h="135468">
                  <a:moveTo>
                    <a:pt x="0" y="0"/>
                  </a:moveTo>
                  <a:lnTo>
                    <a:pt x="3738" y="6349"/>
                  </a:lnTo>
                  <a:lnTo>
                    <a:pt x="5920" y="26100"/>
                  </a:lnTo>
                  <a:lnTo>
                    <a:pt x="7168" y="55505"/>
                  </a:lnTo>
                  <a:lnTo>
                    <a:pt x="8197" y="84208"/>
                  </a:lnTo>
                  <a:lnTo>
                    <a:pt x="9707" y="107614"/>
                  </a:lnTo>
                  <a:lnTo>
                    <a:pt x="12326" y="124637"/>
                  </a:lnTo>
                  <a:lnTo>
                    <a:pt x="16933" y="1354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54"/>
            <p:cNvSpPr/>
            <p:nvPr/>
          </p:nvSpPr>
          <p:spPr>
            <a:xfrm>
              <a:off x="6790267" y="304800"/>
              <a:ext cx="304801" cy="1"/>
            </a:xfrm>
            <a:custGeom>
              <a:avLst/>
              <a:gdLst/>
              <a:ahLst/>
              <a:cxnLst/>
              <a:rect l="0" t="0" r="0" b="0"/>
              <a:pathLst>
                <a:path w="304801" h="1">
                  <a:moveTo>
                    <a:pt x="0" y="0"/>
                  </a:moveTo>
                  <a:lnTo>
                    <a:pt x="37472" y="0"/>
                  </a:lnTo>
                  <a:lnTo>
                    <a:pt x="75969" y="0"/>
                  </a:lnTo>
                  <a:lnTo>
                    <a:pt x="112660" y="0"/>
                  </a:lnTo>
                  <a:lnTo>
                    <a:pt x="148192" y="0"/>
                  </a:lnTo>
                  <a:lnTo>
                    <a:pt x="183993" y="0"/>
                  </a:lnTo>
                  <a:lnTo>
                    <a:pt x="220840" y="0"/>
                  </a:lnTo>
                  <a:lnTo>
                    <a:pt x="257037" y="0"/>
                  </a:lnTo>
                  <a:lnTo>
                    <a:pt x="287780" y="0"/>
                  </a:lnTo>
                  <a:lnTo>
                    <a:pt x="3048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855"/>
            <p:cNvSpPr/>
            <p:nvPr/>
          </p:nvSpPr>
          <p:spPr>
            <a:xfrm>
              <a:off x="6879867" y="372533"/>
              <a:ext cx="155934" cy="87693"/>
            </a:xfrm>
            <a:custGeom>
              <a:avLst/>
              <a:gdLst/>
              <a:ahLst/>
              <a:cxnLst/>
              <a:rect l="0" t="0" r="0" b="0"/>
              <a:pathLst>
                <a:path w="155934" h="87693">
                  <a:moveTo>
                    <a:pt x="20467" y="0"/>
                  </a:moveTo>
                  <a:lnTo>
                    <a:pt x="19686" y="21056"/>
                  </a:lnTo>
                  <a:lnTo>
                    <a:pt x="17319" y="32248"/>
                  </a:lnTo>
                  <a:lnTo>
                    <a:pt x="13908" y="43528"/>
                  </a:lnTo>
                  <a:lnTo>
                    <a:pt x="10295" y="53879"/>
                  </a:lnTo>
                  <a:lnTo>
                    <a:pt x="6318" y="63652"/>
                  </a:lnTo>
                  <a:lnTo>
                    <a:pt x="2105" y="73335"/>
                  </a:lnTo>
                  <a:lnTo>
                    <a:pt x="0" y="81709"/>
                  </a:lnTo>
                  <a:lnTo>
                    <a:pt x="1184" y="86451"/>
                  </a:lnTo>
                  <a:lnTo>
                    <a:pt x="4745" y="87692"/>
                  </a:lnTo>
                  <a:lnTo>
                    <a:pt x="11130" y="86843"/>
                  </a:lnTo>
                  <a:lnTo>
                    <a:pt x="23704" y="83088"/>
                  </a:lnTo>
                  <a:lnTo>
                    <a:pt x="42667" y="75992"/>
                  </a:lnTo>
                  <a:lnTo>
                    <a:pt x="61526" y="68306"/>
                  </a:lnTo>
                  <a:lnTo>
                    <a:pt x="79193" y="61614"/>
                  </a:lnTo>
                  <a:lnTo>
                    <a:pt x="97002" y="55832"/>
                  </a:lnTo>
                  <a:lnTo>
                    <a:pt x="114205" y="50501"/>
                  </a:lnTo>
                  <a:lnTo>
                    <a:pt x="132594" y="45851"/>
                  </a:lnTo>
                  <a:lnTo>
                    <a:pt x="155933" y="423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856"/>
            <p:cNvSpPr/>
            <p:nvPr/>
          </p:nvSpPr>
          <p:spPr>
            <a:xfrm>
              <a:off x="6951133" y="381000"/>
              <a:ext cx="25402" cy="186268"/>
            </a:xfrm>
            <a:custGeom>
              <a:avLst/>
              <a:gdLst/>
              <a:ahLst/>
              <a:cxnLst/>
              <a:rect l="0" t="0" r="0" b="0"/>
              <a:pathLst>
                <a:path w="25402" h="186268">
                  <a:moveTo>
                    <a:pt x="25401" y="0"/>
                  </a:moveTo>
                  <a:lnTo>
                    <a:pt x="20276" y="2388"/>
                  </a:lnTo>
                  <a:lnTo>
                    <a:pt x="18518" y="20397"/>
                  </a:lnTo>
                  <a:lnTo>
                    <a:pt x="17704" y="49674"/>
                  </a:lnTo>
                  <a:lnTo>
                    <a:pt x="17155" y="82350"/>
                  </a:lnTo>
                  <a:lnTo>
                    <a:pt x="15817" y="112140"/>
                  </a:lnTo>
                  <a:lnTo>
                    <a:pt x="12561" y="136581"/>
                  </a:lnTo>
                  <a:lnTo>
                    <a:pt x="8194" y="157463"/>
                  </a:lnTo>
                  <a:lnTo>
                    <a:pt x="3519" y="174276"/>
                  </a:lnTo>
                  <a:lnTo>
                    <a:pt x="0" y="1862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57"/>
            <p:cNvSpPr/>
            <p:nvPr/>
          </p:nvSpPr>
          <p:spPr>
            <a:xfrm>
              <a:off x="7222067" y="228600"/>
              <a:ext cx="160868" cy="135468"/>
            </a:xfrm>
            <a:custGeom>
              <a:avLst/>
              <a:gdLst/>
              <a:ahLst/>
              <a:cxnLst/>
              <a:rect l="0" t="0" r="0" b="0"/>
              <a:pathLst>
                <a:path w="160868" h="135468">
                  <a:moveTo>
                    <a:pt x="0" y="0"/>
                  </a:moveTo>
                  <a:lnTo>
                    <a:pt x="3542" y="7190"/>
                  </a:lnTo>
                  <a:lnTo>
                    <a:pt x="14958" y="19685"/>
                  </a:lnTo>
                  <a:lnTo>
                    <a:pt x="30775" y="34815"/>
                  </a:lnTo>
                  <a:lnTo>
                    <a:pt x="50443" y="51941"/>
                  </a:lnTo>
                  <a:lnTo>
                    <a:pt x="68851" y="67869"/>
                  </a:lnTo>
                  <a:lnTo>
                    <a:pt x="88318" y="84923"/>
                  </a:lnTo>
                  <a:lnTo>
                    <a:pt x="108444" y="101650"/>
                  </a:lnTo>
                  <a:lnTo>
                    <a:pt x="124437" y="114060"/>
                  </a:lnTo>
                  <a:lnTo>
                    <a:pt x="137969" y="123864"/>
                  </a:lnTo>
                  <a:lnTo>
                    <a:pt x="149732" y="131040"/>
                  </a:lnTo>
                  <a:lnTo>
                    <a:pt x="160867" y="1354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58"/>
            <p:cNvSpPr/>
            <p:nvPr/>
          </p:nvSpPr>
          <p:spPr>
            <a:xfrm>
              <a:off x="7213600" y="194733"/>
              <a:ext cx="160868" cy="171125"/>
            </a:xfrm>
            <a:custGeom>
              <a:avLst/>
              <a:gdLst/>
              <a:ahLst/>
              <a:cxnLst/>
              <a:rect l="0" t="0" r="0" b="0"/>
              <a:pathLst>
                <a:path w="160868" h="171125">
                  <a:moveTo>
                    <a:pt x="160867" y="0"/>
                  </a:moveTo>
                  <a:lnTo>
                    <a:pt x="151795" y="380"/>
                  </a:lnTo>
                  <a:lnTo>
                    <a:pt x="147639" y="3291"/>
                  </a:lnTo>
                  <a:lnTo>
                    <a:pt x="140373" y="13778"/>
                  </a:lnTo>
                  <a:lnTo>
                    <a:pt x="125248" y="35471"/>
                  </a:lnTo>
                  <a:lnTo>
                    <a:pt x="102870" y="65888"/>
                  </a:lnTo>
                  <a:lnTo>
                    <a:pt x="76951" y="98617"/>
                  </a:lnTo>
                  <a:lnTo>
                    <a:pt x="51407" y="127312"/>
                  </a:lnTo>
                  <a:lnTo>
                    <a:pt x="29905" y="148913"/>
                  </a:lnTo>
                  <a:lnTo>
                    <a:pt x="13781" y="163943"/>
                  </a:lnTo>
                  <a:lnTo>
                    <a:pt x="3826" y="171124"/>
                  </a:lnTo>
                  <a:lnTo>
                    <a:pt x="0" y="1693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59"/>
            <p:cNvSpPr/>
            <p:nvPr/>
          </p:nvSpPr>
          <p:spPr>
            <a:xfrm>
              <a:off x="7433734" y="39704"/>
              <a:ext cx="160867" cy="132675"/>
            </a:xfrm>
            <a:custGeom>
              <a:avLst/>
              <a:gdLst/>
              <a:ahLst/>
              <a:cxnLst/>
              <a:rect l="0" t="0" r="0" b="0"/>
              <a:pathLst>
                <a:path w="160867" h="132675">
                  <a:moveTo>
                    <a:pt x="0" y="11096"/>
                  </a:moveTo>
                  <a:lnTo>
                    <a:pt x="6405" y="6968"/>
                  </a:lnTo>
                  <a:lnTo>
                    <a:pt x="25242" y="2508"/>
                  </a:lnTo>
                  <a:lnTo>
                    <a:pt x="49417" y="0"/>
                  </a:lnTo>
                  <a:lnTo>
                    <a:pt x="70437" y="590"/>
                  </a:lnTo>
                  <a:lnTo>
                    <a:pt x="85750" y="3413"/>
                  </a:lnTo>
                  <a:lnTo>
                    <a:pt x="97028" y="10537"/>
                  </a:lnTo>
                  <a:lnTo>
                    <a:pt x="105932" y="25340"/>
                  </a:lnTo>
                  <a:lnTo>
                    <a:pt x="111354" y="43743"/>
                  </a:lnTo>
                  <a:lnTo>
                    <a:pt x="111947" y="61428"/>
                  </a:lnTo>
                  <a:lnTo>
                    <a:pt x="105412" y="79475"/>
                  </a:lnTo>
                  <a:lnTo>
                    <a:pt x="89035" y="97677"/>
                  </a:lnTo>
                  <a:lnTo>
                    <a:pt x="64108" y="114049"/>
                  </a:lnTo>
                  <a:lnTo>
                    <a:pt x="39850" y="124984"/>
                  </a:lnTo>
                  <a:lnTo>
                    <a:pt x="23256" y="130740"/>
                  </a:lnTo>
                  <a:lnTo>
                    <a:pt x="13308" y="132674"/>
                  </a:lnTo>
                  <a:lnTo>
                    <a:pt x="7419" y="130656"/>
                  </a:lnTo>
                  <a:lnTo>
                    <a:pt x="4103" y="125816"/>
                  </a:lnTo>
                  <a:lnTo>
                    <a:pt x="2738" y="121484"/>
                  </a:lnTo>
                  <a:lnTo>
                    <a:pt x="3213" y="118148"/>
                  </a:lnTo>
                  <a:lnTo>
                    <a:pt x="10073" y="112515"/>
                  </a:lnTo>
                  <a:lnTo>
                    <a:pt x="25696" y="102923"/>
                  </a:lnTo>
                  <a:lnTo>
                    <a:pt x="46875" y="93706"/>
                  </a:lnTo>
                  <a:lnTo>
                    <a:pt x="73171" y="87050"/>
                  </a:lnTo>
                  <a:lnTo>
                    <a:pt x="97618" y="83467"/>
                  </a:lnTo>
                  <a:lnTo>
                    <a:pt x="115550" y="82610"/>
                  </a:lnTo>
                  <a:lnTo>
                    <a:pt x="128896" y="83479"/>
                  </a:lnTo>
                  <a:lnTo>
                    <a:pt x="140821" y="84851"/>
                  </a:lnTo>
                  <a:lnTo>
                    <a:pt x="151527" y="86311"/>
                  </a:lnTo>
                  <a:lnTo>
                    <a:pt x="160866" y="8729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860"/>
            <p:cNvSpPr/>
            <p:nvPr/>
          </p:nvSpPr>
          <p:spPr>
            <a:xfrm>
              <a:off x="7857067" y="194733"/>
              <a:ext cx="8467" cy="177801"/>
            </a:xfrm>
            <a:custGeom>
              <a:avLst/>
              <a:gdLst/>
              <a:ahLst/>
              <a:cxnLst/>
              <a:rect l="0" t="0" r="0" b="0"/>
              <a:pathLst>
                <a:path w="8467" h="177801">
                  <a:moveTo>
                    <a:pt x="8466" y="0"/>
                  </a:moveTo>
                  <a:lnTo>
                    <a:pt x="7172" y="6911"/>
                  </a:lnTo>
                  <a:lnTo>
                    <a:pt x="4638" y="18305"/>
                  </a:lnTo>
                  <a:lnTo>
                    <a:pt x="2777" y="39731"/>
                  </a:lnTo>
                  <a:lnTo>
                    <a:pt x="2714" y="67906"/>
                  </a:lnTo>
                  <a:lnTo>
                    <a:pt x="3963" y="95883"/>
                  </a:lnTo>
                  <a:lnTo>
                    <a:pt x="4191" y="117825"/>
                  </a:lnTo>
                  <a:lnTo>
                    <a:pt x="3388" y="136788"/>
                  </a:lnTo>
                  <a:lnTo>
                    <a:pt x="1794" y="155338"/>
                  </a:lnTo>
                  <a:lnTo>
                    <a:pt x="0" y="1778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61"/>
            <p:cNvSpPr/>
            <p:nvPr/>
          </p:nvSpPr>
          <p:spPr>
            <a:xfrm>
              <a:off x="7801627" y="254000"/>
              <a:ext cx="148574" cy="33868"/>
            </a:xfrm>
            <a:custGeom>
              <a:avLst/>
              <a:gdLst/>
              <a:ahLst/>
              <a:cxnLst/>
              <a:rect l="0" t="0" r="0" b="0"/>
              <a:pathLst>
                <a:path w="148574" h="33868">
                  <a:moveTo>
                    <a:pt x="4639" y="33867"/>
                  </a:moveTo>
                  <a:lnTo>
                    <a:pt x="0" y="28735"/>
                  </a:lnTo>
                  <a:lnTo>
                    <a:pt x="1393" y="26185"/>
                  </a:lnTo>
                  <a:lnTo>
                    <a:pt x="9961" y="22243"/>
                  </a:lnTo>
                  <a:lnTo>
                    <a:pt x="28900" y="16391"/>
                  </a:lnTo>
                  <a:lnTo>
                    <a:pt x="56589" y="10266"/>
                  </a:lnTo>
                  <a:lnTo>
                    <a:pt x="87649" y="5095"/>
                  </a:lnTo>
                  <a:lnTo>
                    <a:pt x="119597" y="1475"/>
                  </a:lnTo>
                  <a:lnTo>
                    <a:pt x="14857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79"/>
          <p:cNvGrpSpPr/>
          <p:nvPr/>
        </p:nvGrpSpPr>
        <p:grpSpPr>
          <a:xfrm>
            <a:off x="9287934" y="1566333"/>
            <a:ext cx="643467" cy="482601"/>
            <a:chOff x="9287934" y="1566333"/>
            <a:chExt cx="643467" cy="482601"/>
          </a:xfrm>
        </p:grpSpPr>
        <p:sp>
          <p:nvSpPr>
            <p:cNvPr id="184" name="SMARTInkShape-862"/>
            <p:cNvSpPr/>
            <p:nvPr/>
          </p:nvSpPr>
          <p:spPr>
            <a:xfrm>
              <a:off x="9287934" y="1566333"/>
              <a:ext cx="643467" cy="482601"/>
            </a:xfrm>
            <a:custGeom>
              <a:avLst/>
              <a:gdLst/>
              <a:ahLst/>
              <a:cxnLst/>
              <a:rect l="0" t="0" r="0" b="0"/>
              <a:pathLst>
                <a:path w="643467" h="482601">
                  <a:moveTo>
                    <a:pt x="643466" y="0"/>
                  </a:moveTo>
                  <a:lnTo>
                    <a:pt x="606827" y="28569"/>
                  </a:lnTo>
                  <a:lnTo>
                    <a:pt x="569399" y="55001"/>
                  </a:lnTo>
                  <a:lnTo>
                    <a:pt x="532789" y="79532"/>
                  </a:lnTo>
                  <a:lnTo>
                    <a:pt x="495957" y="104188"/>
                  </a:lnTo>
                  <a:lnTo>
                    <a:pt x="460526" y="128455"/>
                  </a:lnTo>
                  <a:lnTo>
                    <a:pt x="429938" y="149884"/>
                  </a:lnTo>
                  <a:lnTo>
                    <a:pt x="403285" y="168943"/>
                  </a:lnTo>
                  <a:lnTo>
                    <a:pt x="378860" y="186696"/>
                  </a:lnTo>
                  <a:lnTo>
                    <a:pt x="355407" y="203976"/>
                  </a:lnTo>
                  <a:lnTo>
                    <a:pt x="332070" y="221394"/>
                  </a:lnTo>
                  <a:lnTo>
                    <a:pt x="308459" y="239219"/>
                  </a:lnTo>
                  <a:lnTo>
                    <a:pt x="284595" y="257363"/>
                  </a:lnTo>
                  <a:lnTo>
                    <a:pt x="260752" y="275521"/>
                  </a:lnTo>
                  <a:lnTo>
                    <a:pt x="237106" y="293508"/>
                  </a:lnTo>
                  <a:lnTo>
                    <a:pt x="213753" y="311477"/>
                  </a:lnTo>
                  <a:lnTo>
                    <a:pt x="188081" y="332283"/>
                  </a:lnTo>
                  <a:lnTo>
                    <a:pt x="157120" y="358328"/>
                  </a:lnTo>
                  <a:lnTo>
                    <a:pt x="123239" y="386411"/>
                  </a:lnTo>
                  <a:lnTo>
                    <a:pt x="88560" y="414167"/>
                  </a:lnTo>
                  <a:lnTo>
                    <a:pt x="54420" y="440942"/>
                  </a:lnTo>
                  <a:lnTo>
                    <a:pt x="23429" y="464827"/>
                  </a:lnTo>
                  <a:lnTo>
                    <a:pt x="0" y="4826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863"/>
            <p:cNvSpPr/>
            <p:nvPr/>
          </p:nvSpPr>
          <p:spPr>
            <a:xfrm>
              <a:off x="9736667" y="1642533"/>
              <a:ext cx="50800" cy="296335"/>
            </a:xfrm>
            <a:custGeom>
              <a:avLst/>
              <a:gdLst/>
              <a:ahLst/>
              <a:cxnLst/>
              <a:rect l="0" t="0" r="0" b="0"/>
              <a:pathLst>
                <a:path w="50800" h="296335">
                  <a:moveTo>
                    <a:pt x="50799" y="0"/>
                  </a:moveTo>
                  <a:lnTo>
                    <a:pt x="44879" y="10967"/>
                  </a:lnTo>
                  <a:lnTo>
                    <a:pt x="41815" y="36845"/>
                  </a:lnTo>
                  <a:lnTo>
                    <a:pt x="38240" y="67543"/>
                  </a:lnTo>
                  <a:lnTo>
                    <a:pt x="33619" y="101104"/>
                  </a:lnTo>
                  <a:lnTo>
                    <a:pt x="27753" y="135838"/>
                  </a:lnTo>
                  <a:lnTo>
                    <a:pt x="21460" y="170664"/>
                  </a:lnTo>
                  <a:lnTo>
                    <a:pt x="15221" y="205949"/>
                  </a:lnTo>
                  <a:lnTo>
                    <a:pt x="8875" y="241039"/>
                  </a:lnTo>
                  <a:lnTo>
                    <a:pt x="3254" y="272941"/>
                  </a:lnTo>
                  <a:lnTo>
                    <a:pt x="0" y="2963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864"/>
            <p:cNvSpPr/>
            <p:nvPr/>
          </p:nvSpPr>
          <p:spPr>
            <a:xfrm>
              <a:off x="9636811" y="1659467"/>
              <a:ext cx="192990" cy="132039"/>
            </a:xfrm>
            <a:custGeom>
              <a:avLst/>
              <a:gdLst/>
              <a:ahLst/>
              <a:cxnLst/>
              <a:rect l="0" t="0" r="0" b="0"/>
              <a:pathLst>
                <a:path w="192990" h="132039">
                  <a:moveTo>
                    <a:pt x="32123" y="0"/>
                  </a:moveTo>
                  <a:lnTo>
                    <a:pt x="31356" y="10071"/>
                  </a:lnTo>
                  <a:lnTo>
                    <a:pt x="29517" y="16274"/>
                  </a:lnTo>
                  <a:lnTo>
                    <a:pt x="27159" y="25897"/>
                  </a:lnTo>
                  <a:lnTo>
                    <a:pt x="22899" y="44491"/>
                  </a:lnTo>
                  <a:lnTo>
                    <a:pt x="16718" y="67494"/>
                  </a:lnTo>
                  <a:lnTo>
                    <a:pt x="10790" y="86634"/>
                  </a:lnTo>
                  <a:lnTo>
                    <a:pt x="5778" y="101403"/>
                  </a:lnTo>
                  <a:lnTo>
                    <a:pt x="2363" y="112950"/>
                  </a:lnTo>
                  <a:lnTo>
                    <a:pt x="526" y="121329"/>
                  </a:lnTo>
                  <a:lnTo>
                    <a:pt x="0" y="126738"/>
                  </a:lnTo>
                  <a:lnTo>
                    <a:pt x="473" y="130053"/>
                  </a:lnTo>
                  <a:lnTo>
                    <a:pt x="1691" y="131918"/>
                  </a:lnTo>
                  <a:lnTo>
                    <a:pt x="4202" y="132038"/>
                  </a:lnTo>
                  <a:lnTo>
                    <a:pt x="10261" y="128981"/>
                  </a:lnTo>
                  <a:lnTo>
                    <a:pt x="24121" y="122487"/>
                  </a:lnTo>
                  <a:lnTo>
                    <a:pt x="48348" y="113430"/>
                  </a:lnTo>
                  <a:lnTo>
                    <a:pt x="78135" y="102492"/>
                  </a:lnTo>
                  <a:lnTo>
                    <a:pt x="108465" y="92229"/>
                  </a:lnTo>
                  <a:lnTo>
                    <a:pt x="136938" y="83887"/>
                  </a:lnTo>
                  <a:lnTo>
                    <a:pt x="161431" y="76696"/>
                  </a:lnTo>
                  <a:lnTo>
                    <a:pt x="180509" y="71059"/>
                  </a:lnTo>
                  <a:lnTo>
                    <a:pt x="192989" y="677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865"/>
            <p:cNvSpPr/>
            <p:nvPr/>
          </p:nvSpPr>
          <p:spPr>
            <a:xfrm>
              <a:off x="9486822" y="1778000"/>
              <a:ext cx="131312" cy="16934"/>
            </a:xfrm>
            <a:custGeom>
              <a:avLst/>
              <a:gdLst/>
              <a:ahLst/>
              <a:cxnLst/>
              <a:rect l="0" t="0" r="0" b="0"/>
              <a:pathLst>
                <a:path w="131312" h="16934">
                  <a:moveTo>
                    <a:pt x="4312" y="16933"/>
                  </a:moveTo>
                  <a:lnTo>
                    <a:pt x="0" y="16798"/>
                  </a:lnTo>
                  <a:lnTo>
                    <a:pt x="1840" y="15747"/>
                  </a:lnTo>
                  <a:lnTo>
                    <a:pt x="5393" y="14094"/>
                  </a:lnTo>
                  <a:lnTo>
                    <a:pt x="11636" y="11936"/>
                  </a:lnTo>
                  <a:lnTo>
                    <a:pt x="21599" y="9056"/>
                  </a:lnTo>
                  <a:lnTo>
                    <a:pt x="37691" y="5870"/>
                  </a:lnTo>
                  <a:lnTo>
                    <a:pt x="62856" y="3322"/>
                  </a:lnTo>
                  <a:lnTo>
                    <a:pt x="91441" y="1461"/>
                  </a:lnTo>
                  <a:lnTo>
                    <a:pt x="117565" y="355"/>
                  </a:lnTo>
                  <a:lnTo>
                    <a:pt x="131311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866"/>
            <p:cNvSpPr/>
            <p:nvPr/>
          </p:nvSpPr>
          <p:spPr>
            <a:xfrm>
              <a:off x="9340889" y="1830483"/>
              <a:ext cx="29390" cy="49118"/>
            </a:xfrm>
            <a:custGeom>
              <a:avLst/>
              <a:gdLst/>
              <a:ahLst/>
              <a:cxnLst/>
              <a:rect l="0" t="0" r="0" b="0"/>
              <a:pathLst>
                <a:path w="29390" h="49118">
                  <a:moveTo>
                    <a:pt x="23245" y="15250"/>
                  </a:moveTo>
                  <a:lnTo>
                    <a:pt x="17734" y="17391"/>
                  </a:lnTo>
                  <a:lnTo>
                    <a:pt x="17678" y="20572"/>
                  </a:lnTo>
                  <a:lnTo>
                    <a:pt x="19146" y="23516"/>
                  </a:lnTo>
                  <a:lnTo>
                    <a:pt x="21975" y="26781"/>
                  </a:lnTo>
                  <a:lnTo>
                    <a:pt x="25733" y="26234"/>
                  </a:lnTo>
                  <a:lnTo>
                    <a:pt x="28336" y="20893"/>
                  </a:lnTo>
                  <a:lnTo>
                    <a:pt x="29389" y="15863"/>
                  </a:lnTo>
                  <a:lnTo>
                    <a:pt x="29212" y="12443"/>
                  </a:lnTo>
                  <a:lnTo>
                    <a:pt x="28296" y="10151"/>
                  </a:lnTo>
                  <a:lnTo>
                    <a:pt x="26971" y="7586"/>
                  </a:lnTo>
                  <a:lnTo>
                    <a:pt x="25172" y="4355"/>
                  </a:lnTo>
                  <a:lnTo>
                    <a:pt x="22062" y="1832"/>
                  </a:lnTo>
                  <a:lnTo>
                    <a:pt x="17704" y="370"/>
                  </a:lnTo>
                  <a:lnTo>
                    <a:pt x="14019" y="0"/>
                  </a:lnTo>
                  <a:lnTo>
                    <a:pt x="11194" y="872"/>
                  </a:lnTo>
                  <a:lnTo>
                    <a:pt x="8053" y="3703"/>
                  </a:lnTo>
                  <a:lnTo>
                    <a:pt x="4376" y="8496"/>
                  </a:lnTo>
                  <a:lnTo>
                    <a:pt x="1557" y="17068"/>
                  </a:lnTo>
                  <a:lnTo>
                    <a:pt x="0" y="28950"/>
                  </a:lnTo>
                  <a:lnTo>
                    <a:pt x="63" y="39105"/>
                  </a:lnTo>
                  <a:lnTo>
                    <a:pt x="3844" y="46091"/>
                  </a:lnTo>
                  <a:lnTo>
                    <a:pt x="14778" y="4911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867"/>
          <p:cNvSpPr/>
          <p:nvPr/>
        </p:nvSpPr>
        <p:spPr>
          <a:xfrm>
            <a:off x="7171267" y="1532467"/>
            <a:ext cx="491068" cy="846667"/>
          </a:xfrm>
          <a:custGeom>
            <a:avLst/>
            <a:gdLst/>
            <a:ahLst/>
            <a:cxnLst/>
            <a:rect l="0" t="0" r="0" b="0"/>
            <a:pathLst>
              <a:path w="491068" h="846667">
                <a:moveTo>
                  <a:pt x="491067" y="0"/>
                </a:moveTo>
                <a:lnTo>
                  <a:pt x="480804" y="35561"/>
                </a:lnTo>
                <a:lnTo>
                  <a:pt x="465518" y="73050"/>
                </a:lnTo>
                <a:lnTo>
                  <a:pt x="449179" y="109351"/>
                </a:lnTo>
                <a:lnTo>
                  <a:pt x="434385" y="141476"/>
                </a:lnTo>
                <a:lnTo>
                  <a:pt x="420840" y="170827"/>
                </a:lnTo>
                <a:lnTo>
                  <a:pt x="407760" y="199244"/>
                </a:lnTo>
                <a:lnTo>
                  <a:pt x="394424" y="227729"/>
                </a:lnTo>
                <a:lnTo>
                  <a:pt x="380159" y="256652"/>
                </a:lnTo>
                <a:lnTo>
                  <a:pt x="364716" y="286082"/>
                </a:lnTo>
                <a:lnTo>
                  <a:pt x="348034" y="316220"/>
                </a:lnTo>
                <a:lnTo>
                  <a:pt x="330067" y="347467"/>
                </a:lnTo>
                <a:lnTo>
                  <a:pt x="310924" y="379942"/>
                </a:lnTo>
                <a:lnTo>
                  <a:pt x="290685" y="413520"/>
                </a:lnTo>
                <a:lnTo>
                  <a:pt x="269328" y="447984"/>
                </a:lnTo>
                <a:lnTo>
                  <a:pt x="246957" y="483110"/>
                </a:lnTo>
                <a:lnTo>
                  <a:pt x="223879" y="518584"/>
                </a:lnTo>
                <a:lnTo>
                  <a:pt x="200540" y="554016"/>
                </a:lnTo>
                <a:lnTo>
                  <a:pt x="177207" y="589205"/>
                </a:lnTo>
                <a:lnTo>
                  <a:pt x="153729" y="624366"/>
                </a:lnTo>
                <a:lnTo>
                  <a:pt x="129632" y="660024"/>
                </a:lnTo>
                <a:lnTo>
                  <a:pt x="104680" y="696455"/>
                </a:lnTo>
                <a:lnTo>
                  <a:pt x="78587" y="734138"/>
                </a:lnTo>
                <a:lnTo>
                  <a:pt x="51816" y="772608"/>
                </a:lnTo>
                <a:lnTo>
                  <a:pt x="25139" y="810791"/>
                </a:lnTo>
                <a:lnTo>
                  <a:pt x="0" y="846666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181"/>
          <p:cNvGrpSpPr/>
          <p:nvPr/>
        </p:nvGrpSpPr>
        <p:grpSpPr>
          <a:xfrm>
            <a:off x="4946210" y="1540933"/>
            <a:ext cx="582524" cy="711201"/>
            <a:chOff x="4946210" y="1540933"/>
            <a:chExt cx="582524" cy="711201"/>
          </a:xfrm>
        </p:grpSpPr>
        <p:sp>
          <p:nvSpPr>
            <p:cNvPr id="191" name="SMARTInkShape-868"/>
            <p:cNvSpPr/>
            <p:nvPr/>
          </p:nvSpPr>
          <p:spPr>
            <a:xfrm>
              <a:off x="5080000" y="1718733"/>
              <a:ext cx="67734" cy="338668"/>
            </a:xfrm>
            <a:custGeom>
              <a:avLst/>
              <a:gdLst/>
              <a:ahLst/>
              <a:cxnLst/>
              <a:rect l="0" t="0" r="0" b="0"/>
              <a:pathLst>
                <a:path w="67734" h="338668">
                  <a:moveTo>
                    <a:pt x="67733" y="0"/>
                  </a:moveTo>
                  <a:lnTo>
                    <a:pt x="60599" y="4270"/>
                  </a:lnTo>
                  <a:lnTo>
                    <a:pt x="54108" y="24083"/>
                  </a:lnTo>
                  <a:lnTo>
                    <a:pt x="46727" y="54330"/>
                  </a:lnTo>
                  <a:lnTo>
                    <a:pt x="39240" y="88234"/>
                  </a:lnTo>
                  <a:lnTo>
                    <a:pt x="32376" y="121626"/>
                  </a:lnTo>
                  <a:lnTo>
                    <a:pt x="26071" y="153898"/>
                  </a:lnTo>
                  <a:lnTo>
                    <a:pt x="20318" y="186340"/>
                  </a:lnTo>
                  <a:lnTo>
                    <a:pt x="14823" y="220928"/>
                  </a:lnTo>
                  <a:lnTo>
                    <a:pt x="9452" y="257634"/>
                  </a:lnTo>
                  <a:lnTo>
                    <a:pt x="4786" y="293672"/>
                  </a:lnTo>
                  <a:lnTo>
                    <a:pt x="1394" y="323686"/>
                  </a:lnTo>
                  <a:lnTo>
                    <a:pt x="0" y="3386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69"/>
            <p:cNvSpPr/>
            <p:nvPr/>
          </p:nvSpPr>
          <p:spPr>
            <a:xfrm>
              <a:off x="4946210" y="1731320"/>
              <a:ext cx="218458" cy="161043"/>
            </a:xfrm>
            <a:custGeom>
              <a:avLst/>
              <a:gdLst/>
              <a:ahLst/>
              <a:cxnLst/>
              <a:rect l="0" t="0" r="0" b="0"/>
              <a:pathLst>
                <a:path w="218458" h="161043">
                  <a:moveTo>
                    <a:pt x="66057" y="4347"/>
                  </a:moveTo>
                  <a:lnTo>
                    <a:pt x="65916" y="0"/>
                  </a:lnTo>
                  <a:lnTo>
                    <a:pt x="64631" y="2346"/>
                  </a:lnTo>
                  <a:lnTo>
                    <a:pt x="60833" y="11153"/>
                  </a:lnTo>
                  <a:lnTo>
                    <a:pt x="53748" y="30778"/>
                  </a:lnTo>
                  <a:lnTo>
                    <a:pt x="43892" y="58655"/>
                  </a:lnTo>
                  <a:lnTo>
                    <a:pt x="29644" y="90359"/>
                  </a:lnTo>
                  <a:lnTo>
                    <a:pt x="14277" y="118196"/>
                  </a:lnTo>
                  <a:lnTo>
                    <a:pt x="4261" y="136834"/>
                  </a:lnTo>
                  <a:lnTo>
                    <a:pt x="0" y="148483"/>
                  </a:lnTo>
                  <a:lnTo>
                    <a:pt x="574" y="155679"/>
                  </a:lnTo>
                  <a:lnTo>
                    <a:pt x="4621" y="159668"/>
                  </a:lnTo>
                  <a:lnTo>
                    <a:pt x="9479" y="161042"/>
                  </a:lnTo>
                  <a:lnTo>
                    <a:pt x="15262" y="160707"/>
                  </a:lnTo>
                  <a:lnTo>
                    <a:pt x="26479" y="159137"/>
                  </a:lnTo>
                  <a:lnTo>
                    <a:pt x="46584" y="155634"/>
                  </a:lnTo>
                  <a:lnTo>
                    <a:pt x="73984" y="149768"/>
                  </a:lnTo>
                  <a:lnTo>
                    <a:pt x="105859" y="143400"/>
                  </a:lnTo>
                  <a:lnTo>
                    <a:pt x="140612" y="138278"/>
                  </a:lnTo>
                  <a:lnTo>
                    <a:pt x="175260" y="134462"/>
                  </a:lnTo>
                  <a:lnTo>
                    <a:pt x="204323" y="132127"/>
                  </a:lnTo>
                  <a:lnTo>
                    <a:pt x="218457" y="13134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870"/>
            <p:cNvSpPr/>
            <p:nvPr/>
          </p:nvSpPr>
          <p:spPr>
            <a:xfrm>
              <a:off x="5295485" y="1540933"/>
              <a:ext cx="233249" cy="711201"/>
            </a:xfrm>
            <a:custGeom>
              <a:avLst/>
              <a:gdLst/>
              <a:ahLst/>
              <a:cxnLst/>
              <a:rect l="0" t="0" r="0" b="0"/>
              <a:pathLst>
                <a:path w="233249" h="711201">
                  <a:moveTo>
                    <a:pt x="165515" y="0"/>
                  </a:moveTo>
                  <a:lnTo>
                    <a:pt x="155444" y="766"/>
                  </a:lnTo>
                  <a:lnTo>
                    <a:pt x="149344" y="2592"/>
                  </a:lnTo>
                  <a:lnTo>
                    <a:pt x="143626" y="4410"/>
                  </a:lnTo>
                  <a:lnTo>
                    <a:pt x="138212" y="6177"/>
                  </a:lnTo>
                  <a:lnTo>
                    <a:pt x="130077" y="12771"/>
                  </a:lnTo>
                  <a:lnTo>
                    <a:pt x="115853" y="29267"/>
                  </a:lnTo>
                  <a:lnTo>
                    <a:pt x="97403" y="53977"/>
                  </a:lnTo>
                  <a:lnTo>
                    <a:pt x="77325" y="84556"/>
                  </a:lnTo>
                  <a:lnTo>
                    <a:pt x="58429" y="117944"/>
                  </a:lnTo>
                  <a:lnTo>
                    <a:pt x="41747" y="153440"/>
                  </a:lnTo>
                  <a:lnTo>
                    <a:pt x="28192" y="188435"/>
                  </a:lnTo>
                  <a:lnTo>
                    <a:pt x="18345" y="219366"/>
                  </a:lnTo>
                  <a:lnTo>
                    <a:pt x="11398" y="246900"/>
                  </a:lnTo>
                  <a:lnTo>
                    <a:pt x="6553" y="272345"/>
                  </a:lnTo>
                  <a:lnTo>
                    <a:pt x="3213" y="296589"/>
                  </a:lnTo>
                  <a:lnTo>
                    <a:pt x="1065" y="320150"/>
                  </a:lnTo>
                  <a:lnTo>
                    <a:pt x="35" y="343318"/>
                  </a:lnTo>
                  <a:lnTo>
                    <a:pt x="0" y="366258"/>
                  </a:lnTo>
                  <a:lnTo>
                    <a:pt x="1041" y="389062"/>
                  </a:lnTo>
                  <a:lnTo>
                    <a:pt x="3455" y="411782"/>
                  </a:lnTo>
                  <a:lnTo>
                    <a:pt x="7292" y="434448"/>
                  </a:lnTo>
                  <a:lnTo>
                    <a:pt x="12540" y="457026"/>
                  </a:lnTo>
                  <a:lnTo>
                    <a:pt x="20564" y="482097"/>
                  </a:lnTo>
                  <a:lnTo>
                    <a:pt x="33768" y="512592"/>
                  </a:lnTo>
                  <a:lnTo>
                    <a:pt x="52893" y="546106"/>
                  </a:lnTo>
                  <a:lnTo>
                    <a:pt x="77170" y="579336"/>
                  </a:lnTo>
                  <a:lnTo>
                    <a:pt x="104884" y="609837"/>
                  </a:lnTo>
                  <a:lnTo>
                    <a:pt x="135316" y="637532"/>
                  </a:lnTo>
                  <a:lnTo>
                    <a:pt x="167627" y="663988"/>
                  </a:lnTo>
                  <a:lnTo>
                    <a:pt x="200904" y="688834"/>
                  </a:lnTo>
                  <a:lnTo>
                    <a:pt x="233248" y="7112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871"/>
          <p:cNvSpPr/>
          <p:nvPr/>
        </p:nvSpPr>
        <p:spPr>
          <a:xfrm>
            <a:off x="6383867" y="1447800"/>
            <a:ext cx="175261" cy="821268"/>
          </a:xfrm>
          <a:custGeom>
            <a:avLst/>
            <a:gdLst/>
            <a:ahLst/>
            <a:cxnLst/>
            <a:rect l="0" t="0" r="0" b="0"/>
            <a:pathLst>
              <a:path w="175261" h="821268">
                <a:moveTo>
                  <a:pt x="0" y="0"/>
                </a:moveTo>
                <a:lnTo>
                  <a:pt x="6230" y="2125"/>
                </a:lnTo>
                <a:lnTo>
                  <a:pt x="24298" y="15840"/>
                </a:lnTo>
                <a:lnTo>
                  <a:pt x="50114" y="39346"/>
                </a:lnTo>
                <a:lnTo>
                  <a:pt x="78029" y="69619"/>
                </a:lnTo>
                <a:lnTo>
                  <a:pt x="103906" y="103435"/>
                </a:lnTo>
                <a:lnTo>
                  <a:pt x="125120" y="137659"/>
                </a:lnTo>
                <a:lnTo>
                  <a:pt x="142062" y="172687"/>
                </a:lnTo>
                <a:lnTo>
                  <a:pt x="155073" y="209492"/>
                </a:lnTo>
                <a:lnTo>
                  <a:pt x="164034" y="245561"/>
                </a:lnTo>
                <a:lnTo>
                  <a:pt x="169573" y="276807"/>
                </a:lnTo>
                <a:lnTo>
                  <a:pt x="172845" y="303971"/>
                </a:lnTo>
                <a:lnTo>
                  <a:pt x="174633" y="328890"/>
                </a:lnTo>
                <a:lnTo>
                  <a:pt x="175260" y="352975"/>
                </a:lnTo>
                <a:lnTo>
                  <a:pt x="174944" y="376967"/>
                </a:lnTo>
                <a:lnTo>
                  <a:pt x="173764" y="401157"/>
                </a:lnTo>
                <a:lnTo>
                  <a:pt x="171664" y="425615"/>
                </a:lnTo>
                <a:lnTo>
                  <a:pt x="168687" y="450320"/>
                </a:lnTo>
                <a:lnTo>
                  <a:pt x="164842" y="475223"/>
                </a:lnTo>
                <a:lnTo>
                  <a:pt x="160048" y="500276"/>
                </a:lnTo>
                <a:lnTo>
                  <a:pt x="154349" y="525429"/>
                </a:lnTo>
                <a:lnTo>
                  <a:pt x="147892" y="550387"/>
                </a:lnTo>
                <a:lnTo>
                  <a:pt x="140812" y="574715"/>
                </a:lnTo>
                <a:lnTo>
                  <a:pt x="131992" y="601047"/>
                </a:lnTo>
                <a:lnTo>
                  <a:pt x="119609" y="632801"/>
                </a:lnTo>
                <a:lnTo>
                  <a:pt x="103666" y="667916"/>
                </a:lnTo>
                <a:lnTo>
                  <a:pt x="83856" y="704478"/>
                </a:lnTo>
                <a:lnTo>
                  <a:pt x="60614" y="742221"/>
                </a:lnTo>
                <a:lnTo>
                  <a:pt x="33019" y="781203"/>
                </a:lnTo>
                <a:lnTo>
                  <a:pt x="0" y="821267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872"/>
          <p:cNvSpPr/>
          <p:nvPr/>
        </p:nvSpPr>
        <p:spPr>
          <a:xfrm>
            <a:off x="4622800" y="1828800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8467"/>
                </a:moveTo>
                <a:lnTo>
                  <a:pt x="4468" y="7700"/>
                </a:lnTo>
                <a:lnTo>
                  <a:pt x="9078" y="5871"/>
                </a:lnTo>
                <a:lnTo>
                  <a:pt x="19364" y="3917"/>
                </a:lnTo>
                <a:lnTo>
                  <a:pt x="40959" y="2273"/>
                </a:lnTo>
                <a:lnTo>
                  <a:pt x="71552" y="1212"/>
                </a:lnTo>
                <a:lnTo>
                  <a:pt x="105456" y="502"/>
                </a:lnTo>
                <a:lnTo>
                  <a:pt x="139650" y="115"/>
                </a:lnTo>
                <a:lnTo>
                  <a:pt x="169333" y="0"/>
                </a:lnTo>
              </a:path>
            </a:pathLst>
          </a:cu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184"/>
          <p:cNvGrpSpPr/>
          <p:nvPr/>
        </p:nvGrpSpPr>
        <p:grpSpPr>
          <a:xfrm>
            <a:off x="4030133" y="3831077"/>
            <a:ext cx="4207935" cy="907772"/>
            <a:chOff x="4030133" y="3831077"/>
            <a:chExt cx="4207935" cy="907772"/>
          </a:xfrm>
        </p:grpSpPr>
        <p:sp>
          <p:nvSpPr>
            <p:cNvPr id="197" name="SMARTInkShape-873"/>
            <p:cNvSpPr/>
            <p:nvPr/>
          </p:nvSpPr>
          <p:spPr>
            <a:xfrm>
              <a:off x="8068734" y="3831077"/>
              <a:ext cx="169334" cy="207524"/>
            </a:xfrm>
            <a:custGeom>
              <a:avLst/>
              <a:gdLst/>
              <a:ahLst/>
              <a:cxnLst/>
              <a:rect l="0" t="0" r="0" b="0"/>
              <a:pathLst>
                <a:path w="169334" h="207524">
                  <a:moveTo>
                    <a:pt x="0" y="38190"/>
                  </a:moveTo>
                  <a:lnTo>
                    <a:pt x="1590" y="32882"/>
                  </a:lnTo>
                  <a:lnTo>
                    <a:pt x="9657" y="23332"/>
                  </a:lnTo>
                  <a:lnTo>
                    <a:pt x="21423" y="13534"/>
                  </a:lnTo>
                  <a:lnTo>
                    <a:pt x="38128" y="6114"/>
                  </a:lnTo>
                  <a:lnTo>
                    <a:pt x="58753" y="1510"/>
                  </a:lnTo>
                  <a:lnTo>
                    <a:pt x="76696" y="0"/>
                  </a:lnTo>
                  <a:lnTo>
                    <a:pt x="92022" y="2523"/>
                  </a:lnTo>
                  <a:lnTo>
                    <a:pt x="105038" y="8681"/>
                  </a:lnTo>
                  <a:lnTo>
                    <a:pt x="114220" y="17941"/>
                  </a:lnTo>
                  <a:lnTo>
                    <a:pt x="119318" y="30931"/>
                  </a:lnTo>
                  <a:lnTo>
                    <a:pt x="118736" y="46782"/>
                  </a:lnTo>
                  <a:lnTo>
                    <a:pt x="108686" y="67719"/>
                  </a:lnTo>
                  <a:lnTo>
                    <a:pt x="87348" y="95098"/>
                  </a:lnTo>
                  <a:lnTo>
                    <a:pt x="60291" y="123931"/>
                  </a:lnTo>
                  <a:lnTo>
                    <a:pt x="36508" y="147737"/>
                  </a:lnTo>
                  <a:lnTo>
                    <a:pt x="20443" y="164797"/>
                  </a:lnTo>
                  <a:lnTo>
                    <a:pt x="10843" y="177004"/>
                  </a:lnTo>
                  <a:lnTo>
                    <a:pt x="5721" y="185296"/>
                  </a:lnTo>
                  <a:lnTo>
                    <a:pt x="3516" y="190530"/>
                  </a:lnTo>
                  <a:lnTo>
                    <a:pt x="3623" y="193801"/>
                  </a:lnTo>
                  <a:lnTo>
                    <a:pt x="7058" y="196084"/>
                  </a:lnTo>
                  <a:lnTo>
                    <a:pt x="16430" y="198646"/>
                  </a:lnTo>
                  <a:lnTo>
                    <a:pt x="34696" y="201833"/>
                  </a:lnTo>
                  <a:lnTo>
                    <a:pt x="62066" y="204343"/>
                  </a:lnTo>
                  <a:lnTo>
                    <a:pt x="94112" y="206142"/>
                  </a:lnTo>
                  <a:lnTo>
                    <a:pt x="130184" y="207191"/>
                  </a:lnTo>
                  <a:lnTo>
                    <a:pt x="169333" y="20752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874"/>
            <p:cNvSpPr/>
            <p:nvPr/>
          </p:nvSpPr>
          <p:spPr>
            <a:xfrm>
              <a:off x="7831667" y="3911600"/>
              <a:ext cx="189274" cy="592668"/>
            </a:xfrm>
            <a:custGeom>
              <a:avLst/>
              <a:gdLst/>
              <a:ahLst/>
              <a:cxnLst/>
              <a:rect l="0" t="0" r="0" b="0"/>
              <a:pathLst>
                <a:path w="189274" h="592668">
                  <a:moveTo>
                    <a:pt x="8467" y="0"/>
                  </a:moveTo>
                  <a:lnTo>
                    <a:pt x="11933" y="334"/>
                  </a:lnTo>
                  <a:lnTo>
                    <a:pt x="13647" y="1474"/>
                  </a:lnTo>
                  <a:lnTo>
                    <a:pt x="16017" y="4400"/>
                  </a:lnTo>
                  <a:lnTo>
                    <a:pt x="24733" y="14185"/>
                  </a:lnTo>
                  <a:lnTo>
                    <a:pt x="44579" y="35242"/>
                  </a:lnTo>
                  <a:lnTo>
                    <a:pt x="71285" y="64650"/>
                  </a:lnTo>
                  <a:lnTo>
                    <a:pt x="98610" y="97761"/>
                  </a:lnTo>
                  <a:lnTo>
                    <a:pt x="124199" y="132908"/>
                  </a:lnTo>
                  <a:lnTo>
                    <a:pt x="146317" y="168270"/>
                  </a:lnTo>
                  <a:lnTo>
                    <a:pt x="163582" y="201533"/>
                  </a:lnTo>
                  <a:lnTo>
                    <a:pt x="175809" y="233512"/>
                  </a:lnTo>
                  <a:lnTo>
                    <a:pt x="183734" y="264830"/>
                  </a:lnTo>
                  <a:lnTo>
                    <a:pt x="188173" y="295377"/>
                  </a:lnTo>
                  <a:lnTo>
                    <a:pt x="189273" y="325303"/>
                  </a:lnTo>
                  <a:lnTo>
                    <a:pt x="186512" y="355332"/>
                  </a:lnTo>
                  <a:lnTo>
                    <a:pt x="178409" y="387258"/>
                  </a:lnTo>
                  <a:lnTo>
                    <a:pt x="163505" y="422439"/>
                  </a:lnTo>
                  <a:lnTo>
                    <a:pt x="141512" y="460221"/>
                  </a:lnTo>
                  <a:lnTo>
                    <a:pt x="114740" y="497516"/>
                  </a:lnTo>
                  <a:lnTo>
                    <a:pt x="85284" y="530526"/>
                  </a:lnTo>
                  <a:lnTo>
                    <a:pt x="54109" y="559611"/>
                  </a:lnTo>
                  <a:lnTo>
                    <a:pt x="23934" y="581895"/>
                  </a:lnTo>
                  <a:lnTo>
                    <a:pt x="0" y="5926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875"/>
            <p:cNvSpPr/>
            <p:nvPr/>
          </p:nvSpPr>
          <p:spPr>
            <a:xfrm>
              <a:off x="7637628" y="4058844"/>
              <a:ext cx="182453" cy="284557"/>
            </a:xfrm>
            <a:custGeom>
              <a:avLst/>
              <a:gdLst/>
              <a:ahLst/>
              <a:cxnLst/>
              <a:rect l="0" t="0" r="0" b="0"/>
              <a:pathLst>
                <a:path w="182453" h="284557">
                  <a:moveTo>
                    <a:pt x="92438" y="5156"/>
                  </a:moveTo>
                  <a:lnTo>
                    <a:pt x="87796" y="1451"/>
                  </a:lnTo>
                  <a:lnTo>
                    <a:pt x="82540" y="0"/>
                  </a:lnTo>
                  <a:lnTo>
                    <a:pt x="76715" y="1292"/>
                  </a:lnTo>
                  <a:lnTo>
                    <a:pt x="69384" y="7450"/>
                  </a:lnTo>
                  <a:lnTo>
                    <a:pt x="57371" y="22419"/>
                  </a:lnTo>
                  <a:lnTo>
                    <a:pt x="40190" y="47390"/>
                  </a:lnTo>
                  <a:lnTo>
                    <a:pt x="23156" y="79476"/>
                  </a:lnTo>
                  <a:lnTo>
                    <a:pt x="9787" y="115121"/>
                  </a:lnTo>
                  <a:lnTo>
                    <a:pt x="1812" y="150688"/>
                  </a:lnTo>
                  <a:lnTo>
                    <a:pt x="0" y="182377"/>
                  </a:lnTo>
                  <a:lnTo>
                    <a:pt x="4395" y="208665"/>
                  </a:lnTo>
                  <a:lnTo>
                    <a:pt x="14498" y="229183"/>
                  </a:lnTo>
                  <a:lnTo>
                    <a:pt x="31980" y="244430"/>
                  </a:lnTo>
                  <a:lnTo>
                    <a:pt x="55068" y="254573"/>
                  </a:lnTo>
                  <a:lnTo>
                    <a:pt x="77624" y="259304"/>
                  </a:lnTo>
                  <a:lnTo>
                    <a:pt x="101231" y="256813"/>
                  </a:lnTo>
                  <a:lnTo>
                    <a:pt x="126348" y="246074"/>
                  </a:lnTo>
                  <a:lnTo>
                    <a:pt x="148844" y="229164"/>
                  </a:lnTo>
                  <a:lnTo>
                    <a:pt x="166279" y="210539"/>
                  </a:lnTo>
                  <a:lnTo>
                    <a:pt x="176721" y="193411"/>
                  </a:lnTo>
                  <a:lnTo>
                    <a:pt x="181324" y="177004"/>
                  </a:lnTo>
                  <a:lnTo>
                    <a:pt x="182452" y="164380"/>
                  </a:lnTo>
                  <a:lnTo>
                    <a:pt x="181679" y="155891"/>
                  </a:lnTo>
                  <a:lnTo>
                    <a:pt x="177907" y="150176"/>
                  </a:lnTo>
                  <a:lnTo>
                    <a:pt x="169354" y="146160"/>
                  </a:lnTo>
                  <a:lnTo>
                    <a:pt x="158296" y="143986"/>
                  </a:lnTo>
                  <a:lnTo>
                    <a:pt x="148411" y="143663"/>
                  </a:lnTo>
                  <a:lnTo>
                    <a:pt x="140133" y="145945"/>
                  </a:lnTo>
                  <a:lnTo>
                    <a:pt x="131775" y="155276"/>
                  </a:lnTo>
                  <a:lnTo>
                    <a:pt x="123804" y="172588"/>
                  </a:lnTo>
                  <a:lnTo>
                    <a:pt x="118488" y="192113"/>
                  </a:lnTo>
                  <a:lnTo>
                    <a:pt x="118254" y="213512"/>
                  </a:lnTo>
                  <a:lnTo>
                    <a:pt x="122521" y="235152"/>
                  </a:lnTo>
                  <a:lnTo>
                    <a:pt x="128692" y="251346"/>
                  </a:lnTo>
                  <a:lnTo>
                    <a:pt x="135720" y="262453"/>
                  </a:lnTo>
                  <a:lnTo>
                    <a:pt x="141979" y="270960"/>
                  </a:lnTo>
                  <a:lnTo>
                    <a:pt x="147239" y="277789"/>
                  </a:lnTo>
                  <a:lnTo>
                    <a:pt x="151705" y="28455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876"/>
            <p:cNvSpPr/>
            <p:nvPr/>
          </p:nvSpPr>
          <p:spPr>
            <a:xfrm>
              <a:off x="7357534" y="4207933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361" y="21932"/>
                  </a:lnTo>
                  <a:lnTo>
                    <a:pt x="2621" y="20157"/>
                  </a:lnTo>
                  <a:lnTo>
                    <a:pt x="11408" y="18847"/>
                  </a:lnTo>
                  <a:lnTo>
                    <a:pt x="31130" y="16643"/>
                  </a:lnTo>
                  <a:lnTo>
                    <a:pt x="59731" y="12316"/>
                  </a:lnTo>
                  <a:lnTo>
                    <a:pt x="91662" y="7315"/>
                  </a:lnTo>
                  <a:lnTo>
                    <a:pt x="124062" y="2675"/>
                  </a:lnTo>
                  <a:lnTo>
                    <a:pt x="15240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877"/>
            <p:cNvSpPr/>
            <p:nvPr/>
          </p:nvSpPr>
          <p:spPr>
            <a:xfrm>
              <a:off x="7112000" y="4131733"/>
              <a:ext cx="143934" cy="211668"/>
            </a:xfrm>
            <a:custGeom>
              <a:avLst/>
              <a:gdLst/>
              <a:ahLst/>
              <a:cxnLst/>
              <a:rect l="0" t="0" r="0" b="0"/>
              <a:pathLst>
                <a:path w="143934" h="211668">
                  <a:moveTo>
                    <a:pt x="143933" y="0"/>
                  </a:moveTo>
                  <a:lnTo>
                    <a:pt x="140396" y="483"/>
                  </a:lnTo>
                  <a:lnTo>
                    <a:pt x="136052" y="7100"/>
                  </a:lnTo>
                  <a:lnTo>
                    <a:pt x="126339" y="25247"/>
                  </a:lnTo>
                  <a:lnTo>
                    <a:pt x="110890" y="52270"/>
                  </a:lnTo>
                  <a:lnTo>
                    <a:pt x="90301" y="85764"/>
                  </a:lnTo>
                  <a:lnTo>
                    <a:pt x="65551" y="123174"/>
                  </a:lnTo>
                  <a:lnTo>
                    <a:pt x="39448" y="160466"/>
                  </a:lnTo>
                  <a:lnTo>
                    <a:pt x="15551" y="192668"/>
                  </a:lnTo>
                  <a:lnTo>
                    <a:pt x="0" y="2116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878"/>
            <p:cNvSpPr/>
            <p:nvPr/>
          </p:nvSpPr>
          <p:spPr>
            <a:xfrm>
              <a:off x="7103533" y="4114800"/>
              <a:ext cx="211668" cy="270934"/>
            </a:xfrm>
            <a:custGeom>
              <a:avLst/>
              <a:gdLst/>
              <a:ahLst/>
              <a:cxnLst/>
              <a:rect l="0" t="0" r="0" b="0"/>
              <a:pathLst>
                <a:path w="211668" h="270934">
                  <a:moveTo>
                    <a:pt x="0" y="0"/>
                  </a:moveTo>
                  <a:lnTo>
                    <a:pt x="3596" y="15553"/>
                  </a:lnTo>
                  <a:lnTo>
                    <a:pt x="18562" y="42331"/>
                  </a:lnTo>
                  <a:lnTo>
                    <a:pt x="39183" y="74918"/>
                  </a:lnTo>
                  <a:lnTo>
                    <a:pt x="62786" y="109886"/>
                  </a:lnTo>
                  <a:lnTo>
                    <a:pt x="89157" y="146853"/>
                  </a:lnTo>
                  <a:lnTo>
                    <a:pt x="118918" y="183947"/>
                  </a:lnTo>
                  <a:lnTo>
                    <a:pt x="150158" y="218923"/>
                  </a:lnTo>
                  <a:lnTo>
                    <a:pt x="181711" y="249176"/>
                  </a:lnTo>
                  <a:lnTo>
                    <a:pt x="211667" y="2709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879"/>
            <p:cNvSpPr/>
            <p:nvPr/>
          </p:nvSpPr>
          <p:spPr>
            <a:xfrm>
              <a:off x="6882015" y="3920067"/>
              <a:ext cx="153786" cy="533401"/>
            </a:xfrm>
            <a:custGeom>
              <a:avLst/>
              <a:gdLst/>
              <a:ahLst/>
              <a:cxnLst/>
              <a:rect l="0" t="0" r="0" b="0"/>
              <a:pathLst>
                <a:path w="153786" h="533401">
                  <a:moveTo>
                    <a:pt x="145318" y="0"/>
                  </a:moveTo>
                  <a:lnTo>
                    <a:pt x="126621" y="4275"/>
                  </a:lnTo>
                  <a:lnTo>
                    <a:pt x="105155" y="23069"/>
                  </a:lnTo>
                  <a:lnTo>
                    <a:pt x="82726" y="49753"/>
                  </a:lnTo>
                  <a:lnTo>
                    <a:pt x="62069" y="80312"/>
                  </a:lnTo>
                  <a:lnTo>
                    <a:pt x="43224" y="113836"/>
                  </a:lnTo>
                  <a:lnTo>
                    <a:pt x="26853" y="148165"/>
                  </a:lnTo>
                  <a:lnTo>
                    <a:pt x="14344" y="181146"/>
                  </a:lnTo>
                  <a:lnTo>
                    <a:pt x="5884" y="212593"/>
                  </a:lnTo>
                  <a:lnTo>
                    <a:pt x="1238" y="242848"/>
                  </a:lnTo>
                  <a:lnTo>
                    <a:pt x="0" y="272633"/>
                  </a:lnTo>
                  <a:lnTo>
                    <a:pt x="1386" y="302692"/>
                  </a:lnTo>
                  <a:lnTo>
                    <a:pt x="5220" y="334109"/>
                  </a:lnTo>
                  <a:lnTo>
                    <a:pt x="12845" y="367640"/>
                  </a:lnTo>
                  <a:lnTo>
                    <a:pt x="25185" y="401763"/>
                  </a:lnTo>
                  <a:lnTo>
                    <a:pt x="43405" y="434871"/>
                  </a:lnTo>
                  <a:lnTo>
                    <a:pt x="69485" y="466077"/>
                  </a:lnTo>
                  <a:lnTo>
                    <a:pt x="99291" y="495024"/>
                  </a:lnTo>
                  <a:lnTo>
                    <a:pt x="129376" y="518969"/>
                  </a:lnTo>
                  <a:lnTo>
                    <a:pt x="153785" y="5334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880"/>
            <p:cNvSpPr/>
            <p:nvPr/>
          </p:nvSpPr>
          <p:spPr>
            <a:xfrm>
              <a:off x="6409267" y="4250267"/>
              <a:ext cx="84667" cy="16934"/>
            </a:xfrm>
            <a:custGeom>
              <a:avLst/>
              <a:gdLst/>
              <a:ahLst/>
              <a:cxnLst/>
              <a:rect l="0" t="0" r="0" b="0"/>
              <a:pathLst>
                <a:path w="84667" h="16934">
                  <a:moveTo>
                    <a:pt x="0" y="0"/>
                  </a:moveTo>
                  <a:lnTo>
                    <a:pt x="12242" y="5904"/>
                  </a:lnTo>
                  <a:lnTo>
                    <a:pt x="39861" y="10576"/>
                  </a:lnTo>
                  <a:lnTo>
                    <a:pt x="68838" y="14725"/>
                  </a:lnTo>
                  <a:lnTo>
                    <a:pt x="84666" y="169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881"/>
            <p:cNvSpPr/>
            <p:nvPr/>
          </p:nvSpPr>
          <p:spPr>
            <a:xfrm>
              <a:off x="6409267" y="4165600"/>
              <a:ext cx="135468" cy="8468"/>
            </a:xfrm>
            <a:custGeom>
              <a:avLst/>
              <a:gdLst/>
              <a:ahLst/>
              <a:cxnLst/>
              <a:rect l="0" t="0" r="0" b="0"/>
              <a:pathLst>
                <a:path w="135468" h="8468">
                  <a:moveTo>
                    <a:pt x="0" y="0"/>
                  </a:moveTo>
                  <a:lnTo>
                    <a:pt x="4468" y="766"/>
                  </a:lnTo>
                  <a:lnTo>
                    <a:pt x="9082" y="2596"/>
                  </a:lnTo>
                  <a:lnTo>
                    <a:pt x="19470" y="4557"/>
                  </a:lnTo>
                  <a:lnTo>
                    <a:pt x="40725" y="6211"/>
                  </a:lnTo>
                  <a:lnTo>
                    <a:pt x="67786" y="7453"/>
                  </a:lnTo>
                  <a:lnTo>
                    <a:pt x="99781" y="8212"/>
                  </a:lnTo>
                  <a:lnTo>
                    <a:pt x="135467" y="84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882"/>
            <p:cNvSpPr/>
            <p:nvPr/>
          </p:nvSpPr>
          <p:spPr>
            <a:xfrm>
              <a:off x="5943600" y="3894667"/>
              <a:ext cx="260479" cy="677334"/>
            </a:xfrm>
            <a:custGeom>
              <a:avLst/>
              <a:gdLst/>
              <a:ahLst/>
              <a:cxnLst/>
              <a:rect l="0" t="0" r="0" b="0"/>
              <a:pathLst>
                <a:path w="260479" h="677334">
                  <a:moveTo>
                    <a:pt x="0" y="0"/>
                  </a:moveTo>
                  <a:lnTo>
                    <a:pt x="445" y="5128"/>
                  </a:lnTo>
                  <a:lnTo>
                    <a:pt x="2573" y="7572"/>
                  </a:lnTo>
                  <a:lnTo>
                    <a:pt x="6872" y="12020"/>
                  </a:lnTo>
                  <a:lnTo>
                    <a:pt x="17266" y="22277"/>
                  </a:lnTo>
                  <a:lnTo>
                    <a:pt x="37285" y="39184"/>
                  </a:lnTo>
                  <a:lnTo>
                    <a:pt x="64701" y="60181"/>
                  </a:lnTo>
                  <a:lnTo>
                    <a:pt x="94514" y="82384"/>
                  </a:lnTo>
                  <a:lnTo>
                    <a:pt x="124154" y="105750"/>
                  </a:lnTo>
                  <a:lnTo>
                    <a:pt x="154983" y="134067"/>
                  </a:lnTo>
                  <a:lnTo>
                    <a:pt x="183977" y="166538"/>
                  </a:lnTo>
                  <a:lnTo>
                    <a:pt x="209239" y="202144"/>
                  </a:lnTo>
                  <a:lnTo>
                    <a:pt x="230096" y="237556"/>
                  </a:lnTo>
                  <a:lnTo>
                    <a:pt x="245772" y="271589"/>
                  </a:lnTo>
                  <a:lnTo>
                    <a:pt x="256180" y="307552"/>
                  </a:lnTo>
                  <a:lnTo>
                    <a:pt x="260478" y="345824"/>
                  </a:lnTo>
                  <a:lnTo>
                    <a:pt x="257742" y="384994"/>
                  </a:lnTo>
                  <a:lnTo>
                    <a:pt x="248154" y="424016"/>
                  </a:lnTo>
                  <a:lnTo>
                    <a:pt x="231890" y="462628"/>
                  </a:lnTo>
                  <a:lnTo>
                    <a:pt x="210203" y="500224"/>
                  </a:lnTo>
                  <a:lnTo>
                    <a:pt x="184995" y="537091"/>
                  </a:lnTo>
                  <a:lnTo>
                    <a:pt x="156535" y="573014"/>
                  </a:lnTo>
                  <a:lnTo>
                    <a:pt x="125402" y="607924"/>
                  </a:lnTo>
                  <a:lnTo>
                    <a:pt x="90618" y="642311"/>
                  </a:lnTo>
                  <a:lnTo>
                    <a:pt x="50800" y="6773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883"/>
            <p:cNvSpPr/>
            <p:nvPr/>
          </p:nvSpPr>
          <p:spPr>
            <a:xfrm>
              <a:off x="5761920" y="4072467"/>
              <a:ext cx="198390" cy="332977"/>
            </a:xfrm>
            <a:custGeom>
              <a:avLst/>
              <a:gdLst/>
              <a:ahLst/>
              <a:cxnLst/>
              <a:rect l="0" t="0" r="0" b="0"/>
              <a:pathLst>
                <a:path w="198390" h="332977">
                  <a:moveTo>
                    <a:pt x="190147" y="0"/>
                  </a:moveTo>
                  <a:lnTo>
                    <a:pt x="186768" y="5882"/>
                  </a:lnTo>
                  <a:lnTo>
                    <a:pt x="180055" y="8736"/>
                  </a:lnTo>
                  <a:lnTo>
                    <a:pt x="173173" y="11350"/>
                  </a:lnTo>
                  <a:lnTo>
                    <a:pt x="163959" y="13548"/>
                  </a:lnTo>
                  <a:lnTo>
                    <a:pt x="152567" y="15422"/>
                  </a:lnTo>
                  <a:lnTo>
                    <a:pt x="142811" y="17381"/>
                  </a:lnTo>
                  <a:lnTo>
                    <a:pt x="134165" y="19498"/>
                  </a:lnTo>
                  <a:lnTo>
                    <a:pt x="120390" y="21792"/>
                  </a:lnTo>
                  <a:lnTo>
                    <a:pt x="98847" y="24699"/>
                  </a:lnTo>
                  <a:lnTo>
                    <a:pt x="73015" y="28264"/>
                  </a:lnTo>
                  <a:lnTo>
                    <a:pt x="47822" y="35196"/>
                  </a:lnTo>
                  <a:lnTo>
                    <a:pt x="30116" y="47737"/>
                  </a:lnTo>
                  <a:lnTo>
                    <a:pt x="17618" y="65108"/>
                  </a:lnTo>
                  <a:lnTo>
                    <a:pt x="8148" y="91072"/>
                  </a:lnTo>
                  <a:lnTo>
                    <a:pt x="2178" y="118580"/>
                  </a:lnTo>
                  <a:lnTo>
                    <a:pt x="0" y="136767"/>
                  </a:lnTo>
                  <a:lnTo>
                    <a:pt x="4336" y="139723"/>
                  </a:lnTo>
                  <a:lnTo>
                    <a:pt x="14561" y="129851"/>
                  </a:lnTo>
                  <a:lnTo>
                    <a:pt x="27361" y="117332"/>
                  </a:lnTo>
                  <a:lnTo>
                    <a:pt x="43385" y="105410"/>
                  </a:lnTo>
                  <a:lnTo>
                    <a:pt x="62686" y="96607"/>
                  </a:lnTo>
                  <a:lnTo>
                    <a:pt x="85727" y="92047"/>
                  </a:lnTo>
                  <a:lnTo>
                    <a:pt x="108611" y="92317"/>
                  </a:lnTo>
                  <a:lnTo>
                    <a:pt x="129289" y="97168"/>
                  </a:lnTo>
                  <a:lnTo>
                    <a:pt x="148927" y="109332"/>
                  </a:lnTo>
                  <a:lnTo>
                    <a:pt x="167880" y="130023"/>
                  </a:lnTo>
                  <a:lnTo>
                    <a:pt x="183334" y="156075"/>
                  </a:lnTo>
                  <a:lnTo>
                    <a:pt x="193753" y="183691"/>
                  </a:lnTo>
                  <a:lnTo>
                    <a:pt x="198389" y="210889"/>
                  </a:lnTo>
                  <a:lnTo>
                    <a:pt x="195743" y="241367"/>
                  </a:lnTo>
                  <a:lnTo>
                    <a:pt x="186966" y="270081"/>
                  </a:lnTo>
                  <a:lnTo>
                    <a:pt x="172981" y="292531"/>
                  </a:lnTo>
                  <a:lnTo>
                    <a:pt x="151799" y="310082"/>
                  </a:lnTo>
                  <a:lnTo>
                    <a:pt x="125294" y="322480"/>
                  </a:lnTo>
                  <a:lnTo>
                    <a:pt x="97063" y="329915"/>
                  </a:lnTo>
                  <a:lnTo>
                    <a:pt x="72258" y="332945"/>
                  </a:lnTo>
                  <a:lnTo>
                    <a:pt x="49807" y="332976"/>
                  </a:lnTo>
                  <a:lnTo>
                    <a:pt x="29790" y="329476"/>
                  </a:lnTo>
                  <a:lnTo>
                    <a:pt x="12347" y="3217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884"/>
            <p:cNvSpPr/>
            <p:nvPr/>
          </p:nvSpPr>
          <p:spPr>
            <a:xfrm>
              <a:off x="5600480" y="4064000"/>
              <a:ext cx="4454" cy="338668"/>
            </a:xfrm>
            <a:custGeom>
              <a:avLst/>
              <a:gdLst/>
              <a:ahLst/>
              <a:cxnLst/>
              <a:rect l="0" t="0" r="0" b="0"/>
              <a:pathLst>
                <a:path w="4454" h="338668">
                  <a:moveTo>
                    <a:pt x="4453" y="0"/>
                  </a:moveTo>
                  <a:lnTo>
                    <a:pt x="4453" y="39439"/>
                  </a:lnTo>
                  <a:lnTo>
                    <a:pt x="4453" y="75697"/>
                  </a:lnTo>
                  <a:lnTo>
                    <a:pt x="4444" y="110161"/>
                  </a:lnTo>
                  <a:lnTo>
                    <a:pt x="4070" y="144121"/>
                  </a:lnTo>
                  <a:lnTo>
                    <a:pt x="2616" y="178903"/>
                  </a:lnTo>
                  <a:lnTo>
                    <a:pt x="541" y="214921"/>
                  </a:lnTo>
                  <a:lnTo>
                    <a:pt x="0" y="251637"/>
                  </a:lnTo>
                  <a:lnTo>
                    <a:pt x="1090" y="287877"/>
                  </a:lnTo>
                  <a:lnTo>
                    <a:pt x="3114" y="319384"/>
                  </a:lnTo>
                  <a:lnTo>
                    <a:pt x="4453" y="3386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885"/>
            <p:cNvSpPr/>
            <p:nvPr/>
          </p:nvSpPr>
          <p:spPr>
            <a:xfrm>
              <a:off x="5317067" y="4292600"/>
              <a:ext cx="143934" cy="1"/>
            </a:xfrm>
            <a:custGeom>
              <a:avLst/>
              <a:gdLst/>
              <a:ahLst/>
              <a:cxnLst/>
              <a:rect l="0" t="0" r="0" b="0"/>
              <a:pathLst>
                <a:path w="143934" h="1">
                  <a:moveTo>
                    <a:pt x="0" y="0"/>
                  </a:moveTo>
                  <a:lnTo>
                    <a:pt x="39291" y="0"/>
                  </a:lnTo>
                  <a:lnTo>
                    <a:pt x="78546" y="0"/>
                  </a:lnTo>
                  <a:lnTo>
                    <a:pt x="114922" y="0"/>
                  </a:lnTo>
                  <a:lnTo>
                    <a:pt x="143933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886"/>
            <p:cNvSpPr/>
            <p:nvPr/>
          </p:nvSpPr>
          <p:spPr>
            <a:xfrm>
              <a:off x="4969933" y="4191000"/>
              <a:ext cx="219959" cy="547849"/>
            </a:xfrm>
            <a:custGeom>
              <a:avLst/>
              <a:gdLst/>
              <a:ahLst/>
              <a:cxnLst/>
              <a:rect l="0" t="0" r="0" b="0"/>
              <a:pathLst>
                <a:path w="219959" h="547849">
                  <a:moveTo>
                    <a:pt x="50801" y="0"/>
                  </a:moveTo>
                  <a:lnTo>
                    <a:pt x="46187" y="5690"/>
                  </a:lnTo>
                  <a:lnTo>
                    <a:pt x="46566" y="10782"/>
                  </a:lnTo>
                  <a:lnTo>
                    <a:pt x="48145" y="18224"/>
                  </a:lnTo>
                  <a:lnTo>
                    <a:pt x="50748" y="31833"/>
                  </a:lnTo>
                  <a:lnTo>
                    <a:pt x="55591" y="55304"/>
                  </a:lnTo>
                  <a:lnTo>
                    <a:pt x="61885" y="83358"/>
                  </a:lnTo>
                  <a:lnTo>
                    <a:pt x="67549" y="107659"/>
                  </a:lnTo>
                  <a:lnTo>
                    <a:pt x="72465" y="126506"/>
                  </a:lnTo>
                  <a:lnTo>
                    <a:pt x="78044" y="141586"/>
                  </a:lnTo>
                  <a:lnTo>
                    <a:pt x="84092" y="153138"/>
                  </a:lnTo>
                  <a:lnTo>
                    <a:pt x="89207" y="160433"/>
                  </a:lnTo>
                  <a:lnTo>
                    <a:pt x="93522" y="164195"/>
                  </a:lnTo>
                  <a:lnTo>
                    <a:pt x="97566" y="165354"/>
                  </a:lnTo>
                  <a:lnTo>
                    <a:pt x="101158" y="164623"/>
                  </a:lnTo>
                  <a:lnTo>
                    <a:pt x="104428" y="162056"/>
                  </a:lnTo>
                  <a:lnTo>
                    <a:pt x="110581" y="153739"/>
                  </a:lnTo>
                  <a:lnTo>
                    <a:pt x="122881" y="134582"/>
                  </a:lnTo>
                  <a:lnTo>
                    <a:pt x="138600" y="108000"/>
                  </a:lnTo>
                  <a:lnTo>
                    <a:pt x="156429" y="79551"/>
                  </a:lnTo>
                  <a:lnTo>
                    <a:pt x="174325" y="54735"/>
                  </a:lnTo>
                  <a:lnTo>
                    <a:pt x="188508" y="37985"/>
                  </a:lnTo>
                  <a:lnTo>
                    <a:pt x="198710" y="28656"/>
                  </a:lnTo>
                  <a:lnTo>
                    <a:pt x="205224" y="25297"/>
                  </a:lnTo>
                  <a:lnTo>
                    <a:pt x="209628" y="25456"/>
                  </a:lnTo>
                  <a:lnTo>
                    <a:pt x="212904" y="27925"/>
                  </a:lnTo>
                  <a:lnTo>
                    <a:pt x="215552" y="37329"/>
                  </a:lnTo>
                  <a:lnTo>
                    <a:pt x="217544" y="58355"/>
                  </a:lnTo>
                  <a:lnTo>
                    <a:pt x="218770" y="87069"/>
                  </a:lnTo>
                  <a:lnTo>
                    <a:pt x="219439" y="119600"/>
                  </a:lnTo>
                  <a:lnTo>
                    <a:pt x="219786" y="153355"/>
                  </a:lnTo>
                  <a:lnTo>
                    <a:pt x="219958" y="185689"/>
                  </a:lnTo>
                  <a:lnTo>
                    <a:pt x="219898" y="217155"/>
                  </a:lnTo>
                  <a:lnTo>
                    <a:pt x="219129" y="248197"/>
                  </a:lnTo>
                  <a:lnTo>
                    <a:pt x="217118" y="278640"/>
                  </a:lnTo>
                  <a:lnTo>
                    <a:pt x="213489" y="310032"/>
                  </a:lnTo>
                  <a:lnTo>
                    <a:pt x="207704" y="344244"/>
                  </a:lnTo>
                  <a:lnTo>
                    <a:pt x="199553" y="380475"/>
                  </a:lnTo>
                  <a:lnTo>
                    <a:pt x="188775" y="418341"/>
                  </a:lnTo>
                  <a:lnTo>
                    <a:pt x="173966" y="456664"/>
                  </a:lnTo>
                  <a:lnTo>
                    <a:pt x="155311" y="490737"/>
                  </a:lnTo>
                  <a:lnTo>
                    <a:pt x="135224" y="516574"/>
                  </a:lnTo>
                  <a:lnTo>
                    <a:pt x="115507" y="534220"/>
                  </a:lnTo>
                  <a:lnTo>
                    <a:pt x="96826" y="544463"/>
                  </a:lnTo>
                  <a:lnTo>
                    <a:pt x="78302" y="547848"/>
                  </a:lnTo>
                  <a:lnTo>
                    <a:pt x="59131" y="545181"/>
                  </a:lnTo>
                  <a:lnTo>
                    <a:pt x="35365" y="531667"/>
                  </a:lnTo>
                  <a:lnTo>
                    <a:pt x="0" y="4995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87"/>
            <p:cNvSpPr/>
            <p:nvPr/>
          </p:nvSpPr>
          <p:spPr>
            <a:xfrm>
              <a:off x="4752507" y="3937000"/>
              <a:ext cx="141227" cy="651934"/>
            </a:xfrm>
            <a:custGeom>
              <a:avLst/>
              <a:gdLst/>
              <a:ahLst/>
              <a:cxnLst/>
              <a:rect l="0" t="0" r="0" b="0"/>
              <a:pathLst>
                <a:path w="141227" h="651934">
                  <a:moveTo>
                    <a:pt x="98893" y="0"/>
                  </a:moveTo>
                  <a:lnTo>
                    <a:pt x="87704" y="2333"/>
                  </a:lnTo>
                  <a:lnTo>
                    <a:pt x="70792" y="17574"/>
                  </a:lnTo>
                  <a:lnTo>
                    <a:pt x="52161" y="40506"/>
                  </a:lnTo>
                  <a:lnTo>
                    <a:pt x="36478" y="65867"/>
                  </a:lnTo>
                  <a:lnTo>
                    <a:pt x="24277" y="95765"/>
                  </a:lnTo>
                  <a:lnTo>
                    <a:pt x="15381" y="128383"/>
                  </a:lnTo>
                  <a:lnTo>
                    <a:pt x="8903" y="160338"/>
                  </a:lnTo>
                  <a:lnTo>
                    <a:pt x="4371" y="191998"/>
                  </a:lnTo>
                  <a:lnTo>
                    <a:pt x="1431" y="224649"/>
                  </a:lnTo>
                  <a:lnTo>
                    <a:pt x="0" y="258740"/>
                  </a:lnTo>
                  <a:lnTo>
                    <a:pt x="351" y="293678"/>
                  </a:lnTo>
                  <a:lnTo>
                    <a:pt x="2448" y="329290"/>
                  </a:lnTo>
                  <a:lnTo>
                    <a:pt x="6613" y="365162"/>
                  </a:lnTo>
                  <a:lnTo>
                    <a:pt x="13603" y="400088"/>
                  </a:lnTo>
                  <a:lnTo>
                    <a:pt x="23053" y="433913"/>
                  </a:lnTo>
                  <a:lnTo>
                    <a:pt x="34599" y="468365"/>
                  </a:lnTo>
                  <a:lnTo>
                    <a:pt x="48433" y="504479"/>
                  </a:lnTo>
                  <a:lnTo>
                    <a:pt x="64587" y="541213"/>
                  </a:lnTo>
                  <a:lnTo>
                    <a:pt x="83404" y="576988"/>
                  </a:lnTo>
                  <a:lnTo>
                    <a:pt x="101961" y="606682"/>
                  </a:lnTo>
                  <a:lnTo>
                    <a:pt x="117962" y="629536"/>
                  </a:lnTo>
                  <a:lnTo>
                    <a:pt x="130950" y="644648"/>
                  </a:lnTo>
                  <a:lnTo>
                    <a:pt x="141226" y="6519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88"/>
            <p:cNvSpPr/>
            <p:nvPr/>
          </p:nvSpPr>
          <p:spPr>
            <a:xfrm>
              <a:off x="4470400" y="4045371"/>
              <a:ext cx="59268" cy="425030"/>
            </a:xfrm>
            <a:custGeom>
              <a:avLst/>
              <a:gdLst/>
              <a:ahLst/>
              <a:cxnLst/>
              <a:rect l="0" t="0" r="0" b="0"/>
              <a:pathLst>
                <a:path w="59268" h="425030">
                  <a:moveTo>
                    <a:pt x="59267" y="1696"/>
                  </a:moveTo>
                  <a:lnTo>
                    <a:pt x="55797" y="1351"/>
                  </a:lnTo>
                  <a:lnTo>
                    <a:pt x="53963" y="0"/>
                  </a:lnTo>
                  <a:lnTo>
                    <a:pt x="51333" y="3078"/>
                  </a:lnTo>
                  <a:lnTo>
                    <a:pt x="46819" y="16461"/>
                  </a:lnTo>
                  <a:lnTo>
                    <a:pt x="41768" y="36960"/>
                  </a:lnTo>
                  <a:lnTo>
                    <a:pt x="36885" y="62939"/>
                  </a:lnTo>
                  <a:lnTo>
                    <a:pt x="32234" y="93766"/>
                  </a:lnTo>
                  <a:lnTo>
                    <a:pt x="27922" y="127025"/>
                  </a:lnTo>
                  <a:lnTo>
                    <a:pt x="24182" y="159634"/>
                  </a:lnTo>
                  <a:lnTo>
                    <a:pt x="21023" y="191537"/>
                  </a:lnTo>
                  <a:lnTo>
                    <a:pt x="17771" y="224292"/>
                  </a:lnTo>
                  <a:lnTo>
                    <a:pt x="14139" y="259257"/>
                  </a:lnTo>
                  <a:lnTo>
                    <a:pt x="10164" y="295815"/>
                  </a:lnTo>
                  <a:lnTo>
                    <a:pt x="6291" y="334025"/>
                  </a:lnTo>
                  <a:lnTo>
                    <a:pt x="3084" y="371544"/>
                  </a:lnTo>
                  <a:lnTo>
                    <a:pt x="880" y="404188"/>
                  </a:lnTo>
                  <a:lnTo>
                    <a:pt x="0" y="425029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89"/>
            <p:cNvSpPr/>
            <p:nvPr/>
          </p:nvSpPr>
          <p:spPr>
            <a:xfrm>
              <a:off x="4349955" y="4097867"/>
              <a:ext cx="171246" cy="134519"/>
            </a:xfrm>
            <a:custGeom>
              <a:avLst/>
              <a:gdLst/>
              <a:ahLst/>
              <a:cxnLst/>
              <a:rect l="0" t="0" r="0" b="0"/>
              <a:pathLst>
                <a:path w="171246" h="134519">
                  <a:moveTo>
                    <a:pt x="44245" y="0"/>
                  </a:moveTo>
                  <a:lnTo>
                    <a:pt x="37780" y="7237"/>
                  </a:lnTo>
                  <a:lnTo>
                    <a:pt x="30855" y="29831"/>
                  </a:lnTo>
                  <a:lnTo>
                    <a:pt x="22826" y="55188"/>
                  </a:lnTo>
                  <a:lnTo>
                    <a:pt x="15491" y="77573"/>
                  </a:lnTo>
                  <a:lnTo>
                    <a:pt x="9045" y="95104"/>
                  </a:lnTo>
                  <a:lnTo>
                    <a:pt x="3973" y="107884"/>
                  </a:lnTo>
                  <a:lnTo>
                    <a:pt x="67" y="119253"/>
                  </a:lnTo>
                  <a:lnTo>
                    <a:pt x="0" y="129470"/>
                  </a:lnTo>
                  <a:lnTo>
                    <a:pt x="9463" y="134518"/>
                  </a:lnTo>
                  <a:lnTo>
                    <a:pt x="28820" y="133005"/>
                  </a:lnTo>
                  <a:lnTo>
                    <a:pt x="54621" y="127318"/>
                  </a:lnTo>
                  <a:lnTo>
                    <a:pt x="85866" y="120801"/>
                  </a:lnTo>
                  <a:lnTo>
                    <a:pt x="118780" y="115291"/>
                  </a:lnTo>
                  <a:lnTo>
                    <a:pt x="149433" y="111493"/>
                  </a:lnTo>
                  <a:lnTo>
                    <a:pt x="171245" y="110066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90"/>
            <p:cNvSpPr/>
            <p:nvPr/>
          </p:nvSpPr>
          <p:spPr>
            <a:xfrm>
              <a:off x="4030133" y="4182533"/>
              <a:ext cx="211668" cy="22995"/>
            </a:xfrm>
            <a:custGeom>
              <a:avLst/>
              <a:gdLst/>
              <a:ahLst/>
              <a:cxnLst/>
              <a:rect l="0" t="0" r="0" b="0"/>
              <a:pathLst>
                <a:path w="211668" h="22995">
                  <a:moveTo>
                    <a:pt x="0" y="16934"/>
                  </a:moveTo>
                  <a:lnTo>
                    <a:pt x="4468" y="17700"/>
                  </a:lnTo>
                  <a:lnTo>
                    <a:pt x="9082" y="19530"/>
                  </a:lnTo>
                  <a:lnTo>
                    <a:pt x="19366" y="21495"/>
                  </a:lnTo>
                  <a:lnTo>
                    <a:pt x="36806" y="22994"/>
                  </a:lnTo>
                  <a:lnTo>
                    <a:pt x="57489" y="22644"/>
                  </a:lnTo>
                  <a:lnTo>
                    <a:pt x="84048" y="19602"/>
                  </a:lnTo>
                  <a:lnTo>
                    <a:pt x="115146" y="15158"/>
                  </a:lnTo>
                  <a:lnTo>
                    <a:pt x="148131" y="10510"/>
                  </a:lnTo>
                  <a:lnTo>
                    <a:pt x="181279" y="5587"/>
                  </a:lnTo>
                  <a:lnTo>
                    <a:pt x="211667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185"/>
          <p:cNvGrpSpPr/>
          <p:nvPr/>
        </p:nvGrpSpPr>
        <p:grpSpPr>
          <a:xfrm>
            <a:off x="9941936" y="2992204"/>
            <a:ext cx="1615065" cy="1280604"/>
            <a:chOff x="9941936" y="2992204"/>
            <a:chExt cx="1615065" cy="1280604"/>
          </a:xfrm>
        </p:grpSpPr>
        <p:sp>
          <p:nvSpPr>
            <p:cNvPr id="216" name="SMARTInkShape-891"/>
            <p:cNvSpPr/>
            <p:nvPr/>
          </p:nvSpPr>
          <p:spPr>
            <a:xfrm>
              <a:off x="11082866" y="2992204"/>
              <a:ext cx="474135" cy="487597"/>
            </a:xfrm>
            <a:custGeom>
              <a:avLst/>
              <a:gdLst/>
              <a:ahLst/>
              <a:cxnLst/>
              <a:rect l="0" t="0" r="0" b="0"/>
              <a:pathLst>
                <a:path w="474135" h="487597">
                  <a:moveTo>
                    <a:pt x="0" y="13463"/>
                  </a:moveTo>
                  <a:lnTo>
                    <a:pt x="3468" y="13129"/>
                  </a:lnTo>
                  <a:lnTo>
                    <a:pt x="5156" y="12027"/>
                  </a:lnTo>
                  <a:lnTo>
                    <a:pt x="6618" y="10580"/>
                  </a:lnTo>
                  <a:lnTo>
                    <a:pt x="13080" y="8592"/>
                  </a:lnTo>
                  <a:lnTo>
                    <a:pt x="30930" y="5483"/>
                  </a:lnTo>
                  <a:lnTo>
                    <a:pt x="58889" y="2082"/>
                  </a:lnTo>
                  <a:lnTo>
                    <a:pt x="92524" y="0"/>
                  </a:lnTo>
                  <a:lnTo>
                    <a:pt x="128536" y="676"/>
                  </a:lnTo>
                  <a:lnTo>
                    <a:pt x="166194" y="5505"/>
                  </a:lnTo>
                  <a:lnTo>
                    <a:pt x="204471" y="14992"/>
                  </a:lnTo>
                  <a:lnTo>
                    <a:pt x="241119" y="28319"/>
                  </a:lnTo>
                  <a:lnTo>
                    <a:pt x="275169" y="46325"/>
                  </a:lnTo>
                  <a:lnTo>
                    <a:pt x="306774" y="69901"/>
                  </a:lnTo>
                  <a:lnTo>
                    <a:pt x="334119" y="96540"/>
                  </a:lnTo>
                  <a:lnTo>
                    <a:pt x="358197" y="126196"/>
                  </a:lnTo>
                  <a:lnTo>
                    <a:pt x="379583" y="158930"/>
                  </a:lnTo>
                  <a:lnTo>
                    <a:pt x="398083" y="194162"/>
                  </a:lnTo>
                  <a:lnTo>
                    <a:pt x="414052" y="231128"/>
                  </a:lnTo>
                  <a:lnTo>
                    <a:pt x="428169" y="269178"/>
                  </a:lnTo>
                  <a:lnTo>
                    <a:pt x="440725" y="307514"/>
                  </a:lnTo>
                  <a:lnTo>
                    <a:pt x="451385" y="345191"/>
                  </a:lnTo>
                  <a:lnTo>
                    <a:pt x="459697" y="381802"/>
                  </a:lnTo>
                  <a:lnTo>
                    <a:pt x="466296" y="417722"/>
                  </a:lnTo>
                  <a:lnTo>
                    <a:pt x="471099" y="452967"/>
                  </a:lnTo>
                  <a:lnTo>
                    <a:pt x="474134" y="48759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892"/>
            <p:cNvSpPr/>
            <p:nvPr/>
          </p:nvSpPr>
          <p:spPr>
            <a:xfrm>
              <a:off x="11058917" y="3107267"/>
              <a:ext cx="288436" cy="282076"/>
            </a:xfrm>
            <a:custGeom>
              <a:avLst/>
              <a:gdLst/>
              <a:ahLst/>
              <a:cxnLst/>
              <a:rect l="0" t="0" r="0" b="0"/>
              <a:pathLst>
                <a:path w="288436" h="282076">
                  <a:moveTo>
                    <a:pt x="91683" y="0"/>
                  </a:moveTo>
                  <a:lnTo>
                    <a:pt x="89037" y="17"/>
                  </a:lnTo>
                  <a:lnTo>
                    <a:pt x="87324" y="657"/>
                  </a:lnTo>
                  <a:lnTo>
                    <a:pt x="85460" y="2246"/>
                  </a:lnTo>
                  <a:lnTo>
                    <a:pt x="83553" y="3976"/>
                  </a:lnTo>
                  <a:lnTo>
                    <a:pt x="81406" y="5612"/>
                  </a:lnTo>
                  <a:lnTo>
                    <a:pt x="79450" y="7516"/>
                  </a:lnTo>
                  <a:lnTo>
                    <a:pt x="77792" y="10643"/>
                  </a:lnTo>
                  <a:lnTo>
                    <a:pt x="76431" y="14661"/>
                  </a:lnTo>
                  <a:lnTo>
                    <a:pt x="75135" y="18037"/>
                  </a:lnTo>
                  <a:lnTo>
                    <a:pt x="73349" y="20671"/>
                  </a:lnTo>
                  <a:lnTo>
                    <a:pt x="70522" y="23297"/>
                  </a:lnTo>
                  <a:lnTo>
                    <a:pt x="67050" y="26554"/>
                  </a:lnTo>
                  <a:lnTo>
                    <a:pt x="63731" y="30581"/>
                  </a:lnTo>
                  <a:lnTo>
                    <a:pt x="60356" y="35618"/>
                  </a:lnTo>
                  <a:lnTo>
                    <a:pt x="56341" y="42203"/>
                  </a:lnTo>
                  <a:lnTo>
                    <a:pt x="47566" y="54429"/>
                  </a:lnTo>
                  <a:lnTo>
                    <a:pt x="32896" y="73108"/>
                  </a:lnTo>
                  <a:lnTo>
                    <a:pt x="20177" y="89979"/>
                  </a:lnTo>
                  <a:lnTo>
                    <a:pt x="11139" y="102954"/>
                  </a:lnTo>
                  <a:lnTo>
                    <a:pt x="4150" y="113981"/>
                  </a:lnTo>
                  <a:lnTo>
                    <a:pt x="0" y="123169"/>
                  </a:lnTo>
                  <a:lnTo>
                    <a:pt x="308" y="129137"/>
                  </a:lnTo>
                  <a:lnTo>
                    <a:pt x="1899" y="132850"/>
                  </a:lnTo>
                  <a:lnTo>
                    <a:pt x="3383" y="135498"/>
                  </a:lnTo>
                  <a:lnTo>
                    <a:pt x="4656" y="137656"/>
                  </a:lnTo>
                  <a:lnTo>
                    <a:pt x="6315" y="139480"/>
                  </a:lnTo>
                  <a:lnTo>
                    <a:pt x="9846" y="141290"/>
                  </a:lnTo>
                  <a:lnTo>
                    <a:pt x="20343" y="146936"/>
                  </a:lnTo>
                  <a:lnTo>
                    <a:pt x="38286" y="157821"/>
                  </a:lnTo>
                  <a:lnTo>
                    <a:pt x="55200" y="168183"/>
                  </a:lnTo>
                  <a:lnTo>
                    <a:pt x="68779" y="176052"/>
                  </a:lnTo>
                  <a:lnTo>
                    <a:pt x="78229" y="180252"/>
                  </a:lnTo>
                  <a:lnTo>
                    <a:pt x="82632" y="180704"/>
                  </a:lnTo>
                  <a:lnTo>
                    <a:pt x="83904" y="174942"/>
                  </a:lnTo>
                  <a:lnTo>
                    <a:pt x="84287" y="162659"/>
                  </a:lnTo>
                  <a:lnTo>
                    <a:pt x="87367" y="147551"/>
                  </a:lnTo>
                  <a:lnTo>
                    <a:pt x="96588" y="129514"/>
                  </a:lnTo>
                  <a:lnTo>
                    <a:pt x="112352" y="112061"/>
                  </a:lnTo>
                  <a:lnTo>
                    <a:pt x="133956" y="97647"/>
                  </a:lnTo>
                  <a:lnTo>
                    <a:pt x="158547" y="88654"/>
                  </a:lnTo>
                  <a:lnTo>
                    <a:pt x="184239" y="87712"/>
                  </a:lnTo>
                  <a:lnTo>
                    <a:pt x="211964" y="96580"/>
                  </a:lnTo>
                  <a:lnTo>
                    <a:pt x="238218" y="112745"/>
                  </a:lnTo>
                  <a:lnTo>
                    <a:pt x="259189" y="131872"/>
                  </a:lnTo>
                  <a:lnTo>
                    <a:pt x="273901" y="154218"/>
                  </a:lnTo>
                  <a:lnTo>
                    <a:pt x="283257" y="182262"/>
                  </a:lnTo>
                  <a:lnTo>
                    <a:pt x="287930" y="210371"/>
                  </a:lnTo>
                  <a:lnTo>
                    <a:pt x="288435" y="233013"/>
                  </a:lnTo>
                  <a:lnTo>
                    <a:pt x="283811" y="250720"/>
                  </a:lnTo>
                  <a:lnTo>
                    <a:pt x="273641" y="264848"/>
                  </a:lnTo>
                  <a:lnTo>
                    <a:pt x="260961" y="274290"/>
                  </a:lnTo>
                  <a:lnTo>
                    <a:pt x="247415" y="280199"/>
                  </a:lnTo>
                  <a:lnTo>
                    <a:pt x="231493" y="282075"/>
                  </a:lnTo>
                  <a:lnTo>
                    <a:pt x="210216" y="279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893"/>
            <p:cNvSpPr/>
            <p:nvPr/>
          </p:nvSpPr>
          <p:spPr>
            <a:xfrm>
              <a:off x="10925071" y="3268133"/>
              <a:ext cx="233996" cy="203201"/>
            </a:xfrm>
            <a:custGeom>
              <a:avLst/>
              <a:gdLst/>
              <a:ahLst/>
              <a:cxnLst/>
              <a:rect l="0" t="0" r="0" b="0"/>
              <a:pathLst>
                <a:path w="233996" h="203201">
                  <a:moveTo>
                    <a:pt x="5395" y="0"/>
                  </a:moveTo>
                  <a:lnTo>
                    <a:pt x="0" y="11122"/>
                  </a:lnTo>
                  <a:lnTo>
                    <a:pt x="4413" y="25780"/>
                  </a:lnTo>
                  <a:lnTo>
                    <a:pt x="21483" y="45673"/>
                  </a:lnTo>
                  <a:lnTo>
                    <a:pt x="47884" y="69290"/>
                  </a:lnTo>
                  <a:lnTo>
                    <a:pt x="79645" y="94533"/>
                  </a:lnTo>
                  <a:lnTo>
                    <a:pt x="114300" y="120648"/>
                  </a:lnTo>
                  <a:lnTo>
                    <a:pt x="151059" y="147268"/>
                  </a:lnTo>
                  <a:lnTo>
                    <a:pt x="187307" y="172519"/>
                  </a:lnTo>
                  <a:lnTo>
                    <a:pt x="217872" y="192990"/>
                  </a:lnTo>
                  <a:lnTo>
                    <a:pt x="233995" y="2032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894"/>
            <p:cNvSpPr/>
            <p:nvPr/>
          </p:nvSpPr>
          <p:spPr>
            <a:xfrm>
              <a:off x="10989734" y="3564467"/>
              <a:ext cx="67734" cy="152401"/>
            </a:xfrm>
            <a:custGeom>
              <a:avLst/>
              <a:gdLst/>
              <a:ahLst/>
              <a:cxnLst/>
              <a:rect l="0" t="0" r="0" b="0"/>
              <a:pathLst>
                <a:path w="67734" h="152401">
                  <a:moveTo>
                    <a:pt x="0" y="0"/>
                  </a:moveTo>
                  <a:lnTo>
                    <a:pt x="765" y="4468"/>
                  </a:lnTo>
                  <a:lnTo>
                    <a:pt x="2631" y="9078"/>
                  </a:lnTo>
                  <a:lnTo>
                    <a:pt x="5941" y="19360"/>
                  </a:lnTo>
                  <a:lnTo>
                    <a:pt x="12587" y="40820"/>
                  </a:lnTo>
                  <a:lnTo>
                    <a:pt x="24205" y="70996"/>
                  </a:lnTo>
                  <a:lnTo>
                    <a:pt x="39148" y="103587"/>
                  </a:lnTo>
                  <a:lnTo>
                    <a:pt x="55138" y="133488"/>
                  </a:lnTo>
                  <a:lnTo>
                    <a:pt x="67733" y="152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895"/>
            <p:cNvSpPr/>
            <p:nvPr/>
          </p:nvSpPr>
          <p:spPr>
            <a:xfrm>
              <a:off x="10469172" y="3488267"/>
              <a:ext cx="368163" cy="264943"/>
            </a:xfrm>
            <a:custGeom>
              <a:avLst/>
              <a:gdLst/>
              <a:ahLst/>
              <a:cxnLst/>
              <a:rect l="0" t="0" r="0" b="0"/>
              <a:pathLst>
                <a:path w="368163" h="264943">
                  <a:moveTo>
                    <a:pt x="21028" y="0"/>
                  </a:moveTo>
                  <a:lnTo>
                    <a:pt x="17562" y="333"/>
                  </a:lnTo>
                  <a:lnTo>
                    <a:pt x="15841" y="1480"/>
                  </a:lnTo>
                  <a:lnTo>
                    <a:pt x="13377" y="4529"/>
                  </a:lnTo>
                  <a:lnTo>
                    <a:pt x="9015" y="10112"/>
                  </a:lnTo>
                  <a:lnTo>
                    <a:pt x="4567" y="16339"/>
                  </a:lnTo>
                  <a:lnTo>
                    <a:pt x="1096" y="26355"/>
                  </a:lnTo>
                  <a:lnTo>
                    <a:pt x="0" y="45706"/>
                  </a:lnTo>
                  <a:lnTo>
                    <a:pt x="2535" y="70883"/>
                  </a:lnTo>
                  <a:lnTo>
                    <a:pt x="10257" y="98144"/>
                  </a:lnTo>
                  <a:lnTo>
                    <a:pt x="26268" y="130189"/>
                  </a:lnTo>
                  <a:lnTo>
                    <a:pt x="50699" y="165039"/>
                  </a:lnTo>
                  <a:lnTo>
                    <a:pt x="81838" y="197965"/>
                  </a:lnTo>
                  <a:lnTo>
                    <a:pt x="116152" y="224792"/>
                  </a:lnTo>
                  <a:lnTo>
                    <a:pt x="151107" y="244760"/>
                  </a:lnTo>
                  <a:lnTo>
                    <a:pt x="186124" y="257873"/>
                  </a:lnTo>
                  <a:lnTo>
                    <a:pt x="221351" y="264137"/>
                  </a:lnTo>
                  <a:lnTo>
                    <a:pt x="253218" y="264942"/>
                  </a:lnTo>
                  <a:lnTo>
                    <a:pt x="278179" y="261363"/>
                  </a:lnTo>
                  <a:lnTo>
                    <a:pt x="297544" y="254780"/>
                  </a:lnTo>
                  <a:lnTo>
                    <a:pt x="312373" y="247030"/>
                  </a:lnTo>
                  <a:lnTo>
                    <a:pt x="323413" y="238288"/>
                  </a:lnTo>
                  <a:lnTo>
                    <a:pt x="331235" y="225862"/>
                  </a:lnTo>
                  <a:lnTo>
                    <a:pt x="336038" y="209638"/>
                  </a:lnTo>
                  <a:lnTo>
                    <a:pt x="336431" y="193395"/>
                  </a:lnTo>
                  <a:lnTo>
                    <a:pt x="332008" y="177535"/>
                  </a:lnTo>
                  <a:lnTo>
                    <a:pt x="320786" y="163013"/>
                  </a:lnTo>
                  <a:lnTo>
                    <a:pt x="299317" y="148480"/>
                  </a:lnTo>
                  <a:lnTo>
                    <a:pt x="274234" y="136153"/>
                  </a:lnTo>
                  <a:lnTo>
                    <a:pt x="253976" y="128468"/>
                  </a:lnTo>
                  <a:lnTo>
                    <a:pt x="239446" y="125386"/>
                  </a:lnTo>
                  <a:lnTo>
                    <a:pt x="229349" y="126458"/>
                  </a:lnTo>
                  <a:lnTo>
                    <a:pt x="223544" y="130874"/>
                  </a:lnTo>
                  <a:lnTo>
                    <a:pt x="223609" y="138966"/>
                  </a:lnTo>
                  <a:lnTo>
                    <a:pt x="233672" y="153816"/>
                  </a:lnTo>
                  <a:lnTo>
                    <a:pt x="253487" y="174180"/>
                  </a:lnTo>
                  <a:lnTo>
                    <a:pt x="276843" y="194478"/>
                  </a:lnTo>
                  <a:lnTo>
                    <a:pt x="299267" y="211798"/>
                  </a:lnTo>
                  <a:lnTo>
                    <a:pt x="318207" y="225111"/>
                  </a:lnTo>
                  <a:lnTo>
                    <a:pt x="334739" y="235245"/>
                  </a:lnTo>
                  <a:lnTo>
                    <a:pt x="350395" y="242017"/>
                  </a:lnTo>
                  <a:lnTo>
                    <a:pt x="368162" y="2455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896"/>
            <p:cNvSpPr/>
            <p:nvPr/>
          </p:nvSpPr>
          <p:spPr>
            <a:xfrm>
              <a:off x="10249433" y="3496733"/>
              <a:ext cx="689502" cy="560327"/>
            </a:xfrm>
            <a:custGeom>
              <a:avLst/>
              <a:gdLst/>
              <a:ahLst/>
              <a:cxnLst/>
              <a:rect l="0" t="0" r="0" b="0"/>
              <a:pathLst>
                <a:path w="689502" h="560327">
                  <a:moveTo>
                    <a:pt x="29100" y="0"/>
                  </a:moveTo>
                  <a:lnTo>
                    <a:pt x="18260" y="432"/>
                  </a:lnTo>
                  <a:lnTo>
                    <a:pt x="14837" y="2045"/>
                  </a:lnTo>
                  <a:lnTo>
                    <a:pt x="12660" y="3858"/>
                  </a:lnTo>
                  <a:lnTo>
                    <a:pt x="10451" y="5712"/>
                  </a:lnTo>
                  <a:lnTo>
                    <a:pt x="8260" y="8982"/>
                  </a:lnTo>
                  <a:lnTo>
                    <a:pt x="5508" y="15336"/>
                  </a:lnTo>
                  <a:lnTo>
                    <a:pt x="2189" y="28172"/>
                  </a:lnTo>
                  <a:lnTo>
                    <a:pt x="0" y="50300"/>
                  </a:lnTo>
                  <a:lnTo>
                    <a:pt x="1241" y="79078"/>
                  </a:lnTo>
                  <a:lnTo>
                    <a:pt x="6786" y="112395"/>
                  </a:lnTo>
                  <a:lnTo>
                    <a:pt x="15868" y="147351"/>
                  </a:lnTo>
                  <a:lnTo>
                    <a:pt x="27741" y="183469"/>
                  </a:lnTo>
                  <a:lnTo>
                    <a:pt x="42327" y="220675"/>
                  </a:lnTo>
                  <a:lnTo>
                    <a:pt x="60553" y="258741"/>
                  </a:lnTo>
                  <a:lnTo>
                    <a:pt x="83446" y="297387"/>
                  </a:lnTo>
                  <a:lnTo>
                    <a:pt x="111653" y="335972"/>
                  </a:lnTo>
                  <a:lnTo>
                    <a:pt x="142051" y="371280"/>
                  </a:lnTo>
                  <a:lnTo>
                    <a:pt x="169985" y="400081"/>
                  </a:lnTo>
                  <a:lnTo>
                    <a:pt x="195647" y="423740"/>
                  </a:lnTo>
                  <a:lnTo>
                    <a:pt x="220250" y="444310"/>
                  </a:lnTo>
                  <a:lnTo>
                    <a:pt x="244580" y="462787"/>
                  </a:lnTo>
                  <a:lnTo>
                    <a:pt x="268988" y="479219"/>
                  </a:lnTo>
                  <a:lnTo>
                    <a:pt x="293585" y="493713"/>
                  </a:lnTo>
                  <a:lnTo>
                    <a:pt x="318380" y="506571"/>
                  </a:lnTo>
                  <a:lnTo>
                    <a:pt x="343342" y="518152"/>
                  </a:lnTo>
                  <a:lnTo>
                    <a:pt x="368438" y="528777"/>
                  </a:lnTo>
                  <a:lnTo>
                    <a:pt x="393762" y="538320"/>
                  </a:lnTo>
                  <a:lnTo>
                    <a:pt x="419537" y="546240"/>
                  </a:lnTo>
                  <a:lnTo>
                    <a:pt x="445834" y="552369"/>
                  </a:lnTo>
                  <a:lnTo>
                    <a:pt x="472217" y="556758"/>
                  </a:lnTo>
                  <a:lnTo>
                    <a:pt x="497934" y="559466"/>
                  </a:lnTo>
                  <a:lnTo>
                    <a:pt x="525348" y="560326"/>
                  </a:lnTo>
                  <a:lnTo>
                    <a:pt x="557365" y="558663"/>
                  </a:lnTo>
                  <a:lnTo>
                    <a:pt x="592438" y="553424"/>
                  </a:lnTo>
                  <a:lnTo>
                    <a:pt x="628096" y="545573"/>
                  </a:lnTo>
                  <a:lnTo>
                    <a:pt x="661833" y="535650"/>
                  </a:lnTo>
                  <a:lnTo>
                    <a:pt x="689501" y="5249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897"/>
            <p:cNvSpPr/>
            <p:nvPr/>
          </p:nvSpPr>
          <p:spPr>
            <a:xfrm>
              <a:off x="10312400" y="4004733"/>
              <a:ext cx="1" cy="16935"/>
            </a:xfrm>
            <a:custGeom>
              <a:avLst/>
              <a:gdLst/>
              <a:ahLst/>
              <a:cxnLst/>
              <a:rect l="0" t="0" r="0" b="0"/>
              <a:pathLst>
                <a:path w="1" h="16935">
                  <a:moveTo>
                    <a:pt x="0" y="1693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898"/>
            <p:cNvSpPr/>
            <p:nvPr/>
          </p:nvSpPr>
          <p:spPr>
            <a:xfrm>
              <a:off x="10255377" y="3903133"/>
              <a:ext cx="14692" cy="5441"/>
            </a:xfrm>
            <a:custGeom>
              <a:avLst/>
              <a:gdLst/>
              <a:ahLst/>
              <a:cxnLst/>
              <a:rect l="0" t="0" r="0" b="0"/>
              <a:pathLst>
                <a:path w="14692" h="5441">
                  <a:moveTo>
                    <a:pt x="14691" y="0"/>
                  </a:moveTo>
                  <a:lnTo>
                    <a:pt x="11223" y="334"/>
                  </a:lnTo>
                  <a:lnTo>
                    <a:pt x="9538" y="1436"/>
                  </a:lnTo>
                  <a:lnTo>
                    <a:pt x="8317" y="2874"/>
                  </a:lnTo>
                  <a:lnTo>
                    <a:pt x="6223" y="4477"/>
                  </a:lnTo>
                  <a:lnTo>
                    <a:pt x="3106" y="5440"/>
                  </a:lnTo>
                  <a:lnTo>
                    <a:pt x="865" y="4944"/>
                  </a:lnTo>
                  <a:lnTo>
                    <a:pt x="0" y="3911"/>
                  </a:lnTo>
                  <a:lnTo>
                    <a:pt x="178" y="2789"/>
                  </a:lnTo>
                  <a:lnTo>
                    <a:pt x="1952" y="1535"/>
                  </a:lnTo>
                  <a:lnTo>
                    <a:pt x="622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899"/>
            <p:cNvSpPr/>
            <p:nvPr/>
          </p:nvSpPr>
          <p:spPr>
            <a:xfrm>
              <a:off x="9941936" y="3886200"/>
              <a:ext cx="308731" cy="386608"/>
            </a:xfrm>
            <a:custGeom>
              <a:avLst/>
              <a:gdLst/>
              <a:ahLst/>
              <a:cxnLst/>
              <a:rect l="0" t="0" r="0" b="0"/>
              <a:pathLst>
                <a:path w="308731" h="386608">
                  <a:moveTo>
                    <a:pt x="6398" y="186267"/>
                  </a:moveTo>
                  <a:lnTo>
                    <a:pt x="2928" y="186611"/>
                  </a:lnTo>
                  <a:lnTo>
                    <a:pt x="1134" y="188104"/>
                  </a:lnTo>
                  <a:lnTo>
                    <a:pt x="4" y="190270"/>
                  </a:lnTo>
                  <a:lnTo>
                    <a:pt x="0" y="192002"/>
                  </a:lnTo>
                  <a:lnTo>
                    <a:pt x="1677" y="193587"/>
                  </a:lnTo>
                  <a:lnTo>
                    <a:pt x="9934" y="198407"/>
                  </a:lnTo>
                  <a:lnTo>
                    <a:pt x="30289" y="209964"/>
                  </a:lnTo>
                  <a:lnTo>
                    <a:pt x="57097" y="225732"/>
                  </a:lnTo>
                  <a:lnTo>
                    <a:pt x="85861" y="244320"/>
                  </a:lnTo>
                  <a:lnTo>
                    <a:pt x="118940" y="267260"/>
                  </a:lnTo>
                  <a:lnTo>
                    <a:pt x="155955" y="292952"/>
                  </a:lnTo>
                  <a:lnTo>
                    <a:pt x="194875" y="319391"/>
                  </a:lnTo>
                  <a:lnTo>
                    <a:pt x="229218" y="342294"/>
                  </a:lnTo>
                  <a:lnTo>
                    <a:pt x="253301" y="357944"/>
                  </a:lnTo>
                  <a:lnTo>
                    <a:pt x="269707" y="367661"/>
                  </a:lnTo>
                  <a:lnTo>
                    <a:pt x="280744" y="373452"/>
                  </a:lnTo>
                  <a:lnTo>
                    <a:pt x="288102" y="377180"/>
                  </a:lnTo>
                  <a:lnTo>
                    <a:pt x="293001" y="380007"/>
                  </a:lnTo>
                  <a:lnTo>
                    <a:pt x="296403" y="382389"/>
                  </a:lnTo>
                  <a:lnTo>
                    <a:pt x="299431" y="384423"/>
                  </a:lnTo>
                  <a:lnTo>
                    <a:pt x="302515" y="385958"/>
                  </a:lnTo>
                  <a:lnTo>
                    <a:pt x="305077" y="386607"/>
                  </a:lnTo>
                  <a:lnTo>
                    <a:pt x="307116" y="385946"/>
                  </a:lnTo>
                  <a:lnTo>
                    <a:pt x="308730" y="381574"/>
                  </a:lnTo>
                  <a:lnTo>
                    <a:pt x="308682" y="370481"/>
                  </a:lnTo>
                  <a:lnTo>
                    <a:pt x="304231" y="351946"/>
                  </a:lnTo>
                  <a:lnTo>
                    <a:pt x="294518" y="326655"/>
                  </a:lnTo>
                  <a:lnTo>
                    <a:pt x="281508" y="296261"/>
                  </a:lnTo>
                  <a:lnTo>
                    <a:pt x="266673" y="261541"/>
                  </a:lnTo>
                  <a:lnTo>
                    <a:pt x="251207" y="224008"/>
                  </a:lnTo>
                  <a:lnTo>
                    <a:pt x="236575" y="185819"/>
                  </a:lnTo>
                  <a:lnTo>
                    <a:pt x="223380" y="147610"/>
                  </a:lnTo>
                  <a:lnTo>
                    <a:pt x="211877" y="108622"/>
                  </a:lnTo>
                  <a:lnTo>
                    <a:pt x="203449" y="72852"/>
                  </a:lnTo>
                  <a:lnTo>
                    <a:pt x="198729" y="46161"/>
                  </a:lnTo>
                  <a:lnTo>
                    <a:pt x="196498" y="25646"/>
                  </a:lnTo>
                  <a:lnTo>
                    <a:pt x="197129" y="10725"/>
                  </a:lnTo>
                  <a:lnTo>
                    <a:pt x="201131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186"/>
          <p:cNvGrpSpPr/>
          <p:nvPr/>
        </p:nvGrpSpPr>
        <p:grpSpPr>
          <a:xfrm>
            <a:off x="9824538" y="4597400"/>
            <a:ext cx="1241397" cy="1075268"/>
            <a:chOff x="9824538" y="4597400"/>
            <a:chExt cx="1241397" cy="1075268"/>
          </a:xfrm>
        </p:grpSpPr>
        <p:sp>
          <p:nvSpPr>
            <p:cNvPr id="226" name="SMARTInkShape-900"/>
            <p:cNvSpPr/>
            <p:nvPr/>
          </p:nvSpPr>
          <p:spPr>
            <a:xfrm>
              <a:off x="10740244" y="4597400"/>
              <a:ext cx="29357" cy="296334"/>
            </a:xfrm>
            <a:custGeom>
              <a:avLst/>
              <a:gdLst/>
              <a:ahLst/>
              <a:cxnLst/>
              <a:rect l="0" t="0" r="0" b="0"/>
              <a:pathLst>
                <a:path w="29357" h="296334">
                  <a:moveTo>
                    <a:pt x="3956" y="0"/>
                  </a:moveTo>
                  <a:lnTo>
                    <a:pt x="0" y="62"/>
                  </a:lnTo>
                  <a:lnTo>
                    <a:pt x="508" y="927"/>
                  </a:lnTo>
                  <a:lnTo>
                    <a:pt x="1562" y="5234"/>
                  </a:lnTo>
                  <a:lnTo>
                    <a:pt x="1538" y="17147"/>
                  </a:lnTo>
                  <a:lnTo>
                    <a:pt x="725" y="38064"/>
                  </a:lnTo>
                  <a:lnTo>
                    <a:pt x="1256" y="66224"/>
                  </a:lnTo>
                  <a:lnTo>
                    <a:pt x="2869" y="98194"/>
                  </a:lnTo>
                  <a:lnTo>
                    <a:pt x="5441" y="131189"/>
                  </a:lnTo>
                  <a:lnTo>
                    <a:pt x="8846" y="165148"/>
                  </a:lnTo>
                  <a:lnTo>
                    <a:pt x="12904" y="200669"/>
                  </a:lnTo>
                  <a:lnTo>
                    <a:pt x="16637" y="233494"/>
                  </a:lnTo>
                  <a:lnTo>
                    <a:pt x="20237" y="260833"/>
                  </a:lnTo>
                  <a:lnTo>
                    <a:pt x="24198" y="281729"/>
                  </a:lnTo>
                  <a:lnTo>
                    <a:pt x="29356" y="2963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901"/>
            <p:cNvSpPr/>
            <p:nvPr/>
          </p:nvSpPr>
          <p:spPr>
            <a:xfrm>
              <a:off x="10611234" y="4648200"/>
              <a:ext cx="166833" cy="167146"/>
            </a:xfrm>
            <a:custGeom>
              <a:avLst/>
              <a:gdLst/>
              <a:ahLst/>
              <a:cxnLst/>
              <a:rect l="0" t="0" r="0" b="0"/>
              <a:pathLst>
                <a:path w="166833" h="167146">
                  <a:moveTo>
                    <a:pt x="31366" y="0"/>
                  </a:moveTo>
                  <a:lnTo>
                    <a:pt x="26138" y="8574"/>
                  </a:lnTo>
                  <a:lnTo>
                    <a:pt x="23970" y="28095"/>
                  </a:lnTo>
                  <a:lnTo>
                    <a:pt x="21278" y="54652"/>
                  </a:lnTo>
                  <a:lnTo>
                    <a:pt x="17092" y="83532"/>
                  </a:lnTo>
                  <a:lnTo>
                    <a:pt x="12704" y="109226"/>
                  </a:lnTo>
                  <a:lnTo>
                    <a:pt x="9147" y="129280"/>
                  </a:lnTo>
                  <a:lnTo>
                    <a:pt x="6358" y="142241"/>
                  </a:lnTo>
                  <a:lnTo>
                    <a:pt x="4058" y="150062"/>
                  </a:lnTo>
                  <a:lnTo>
                    <a:pt x="2022" y="155832"/>
                  </a:lnTo>
                  <a:lnTo>
                    <a:pt x="390" y="160948"/>
                  </a:lnTo>
                  <a:lnTo>
                    <a:pt x="0" y="164469"/>
                  </a:lnTo>
                  <a:lnTo>
                    <a:pt x="827" y="166462"/>
                  </a:lnTo>
                  <a:lnTo>
                    <a:pt x="1989" y="167145"/>
                  </a:lnTo>
                  <a:lnTo>
                    <a:pt x="3089" y="166760"/>
                  </a:lnTo>
                  <a:lnTo>
                    <a:pt x="5343" y="164188"/>
                  </a:lnTo>
                  <a:lnTo>
                    <a:pt x="10029" y="158783"/>
                  </a:lnTo>
                  <a:lnTo>
                    <a:pt x="20680" y="148896"/>
                  </a:lnTo>
                  <a:lnTo>
                    <a:pt x="41951" y="132316"/>
                  </a:lnTo>
                  <a:lnTo>
                    <a:pt x="71226" y="112736"/>
                  </a:lnTo>
                  <a:lnTo>
                    <a:pt x="103793" y="93078"/>
                  </a:lnTo>
                  <a:lnTo>
                    <a:pt x="137082" y="76405"/>
                  </a:lnTo>
                  <a:lnTo>
                    <a:pt x="166832" y="677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902"/>
            <p:cNvSpPr/>
            <p:nvPr/>
          </p:nvSpPr>
          <p:spPr>
            <a:xfrm>
              <a:off x="10354733" y="4800600"/>
              <a:ext cx="118534" cy="8468"/>
            </a:xfrm>
            <a:custGeom>
              <a:avLst/>
              <a:gdLst/>
              <a:ahLst/>
              <a:cxnLst/>
              <a:rect l="0" t="0" r="0" b="0"/>
              <a:pathLst>
                <a:path w="118534" h="8468">
                  <a:moveTo>
                    <a:pt x="0" y="8467"/>
                  </a:moveTo>
                  <a:lnTo>
                    <a:pt x="10213" y="7635"/>
                  </a:lnTo>
                  <a:lnTo>
                    <a:pt x="17454" y="5455"/>
                  </a:lnTo>
                  <a:lnTo>
                    <a:pt x="29638" y="3353"/>
                  </a:lnTo>
                  <a:lnTo>
                    <a:pt x="52467" y="1843"/>
                  </a:lnTo>
                  <a:lnTo>
                    <a:pt x="79660" y="785"/>
                  </a:lnTo>
                  <a:lnTo>
                    <a:pt x="105109" y="184"/>
                  </a:lnTo>
                  <a:lnTo>
                    <a:pt x="11853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903"/>
            <p:cNvSpPr/>
            <p:nvPr/>
          </p:nvSpPr>
          <p:spPr>
            <a:xfrm>
              <a:off x="10371667" y="4868333"/>
              <a:ext cx="110068" cy="8468"/>
            </a:xfrm>
            <a:custGeom>
              <a:avLst/>
              <a:gdLst/>
              <a:ahLst/>
              <a:cxnLst/>
              <a:rect l="0" t="0" r="0" b="0"/>
              <a:pathLst>
                <a:path w="110068" h="8468">
                  <a:moveTo>
                    <a:pt x="0" y="8467"/>
                  </a:moveTo>
                  <a:lnTo>
                    <a:pt x="12344" y="6626"/>
                  </a:lnTo>
                  <a:lnTo>
                    <a:pt x="35799" y="3320"/>
                  </a:lnTo>
                  <a:lnTo>
                    <a:pt x="69617" y="822"/>
                  </a:lnTo>
                  <a:lnTo>
                    <a:pt x="11006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904"/>
            <p:cNvSpPr/>
            <p:nvPr/>
          </p:nvSpPr>
          <p:spPr>
            <a:xfrm>
              <a:off x="10371667" y="5283200"/>
              <a:ext cx="118534" cy="389468"/>
            </a:xfrm>
            <a:custGeom>
              <a:avLst/>
              <a:gdLst/>
              <a:ahLst/>
              <a:cxnLst/>
              <a:rect l="0" t="0" r="0" b="0"/>
              <a:pathLst>
                <a:path w="118534" h="389468">
                  <a:moveTo>
                    <a:pt x="0" y="0"/>
                  </a:moveTo>
                  <a:lnTo>
                    <a:pt x="4369" y="22672"/>
                  </a:lnTo>
                  <a:lnTo>
                    <a:pt x="15028" y="56623"/>
                  </a:lnTo>
                  <a:lnTo>
                    <a:pt x="26235" y="94110"/>
                  </a:lnTo>
                  <a:lnTo>
                    <a:pt x="35774" y="133480"/>
                  </a:lnTo>
                  <a:lnTo>
                    <a:pt x="43607" y="173940"/>
                  </a:lnTo>
                  <a:lnTo>
                    <a:pt x="51904" y="214068"/>
                  </a:lnTo>
                  <a:lnTo>
                    <a:pt x="62879" y="252923"/>
                  </a:lnTo>
                  <a:lnTo>
                    <a:pt x="77015" y="291317"/>
                  </a:lnTo>
                  <a:lnTo>
                    <a:pt x="91373" y="325580"/>
                  </a:lnTo>
                  <a:lnTo>
                    <a:pt x="103599" y="353467"/>
                  </a:lnTo>
                  <a:lnTo>
                    <a:pt x="112828" y="374435"/>
                  </a:lnTo>
                  <a:lnTo>
                    <a:pt x="118533" y="3894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905"/>
            <p:cNvSpPr/>
            <p:nvPr/>
          </p:nvSpPr>
          <p:spPr>
            <a:xfrm>
              <a:off x="10511397" y="4851400"/>
              <a:ext cx="71937" cy="16934"/>
            </a:xfrm>
            <a:custGeom>
              <a:avLst/>
              <a:gdLst/>
              <a:ahLst/>
              <a:cxnLst/>
              <a:rect l="0" t="0" r="0" b="0"/>
              <a:pathLst>
                <a:path w="71937" h="16934">
                  <a:moveTo>
                    <a:pt x="4203" y="16933"/>
                  </a:moveTo>
                  <a:lnTo>
                    <a:pt x="0" y="15621"/>
                  </a:lnTo>
                  <a:lnTo>
                    <a:pt x="7074" y="12429"/>
                  </a:lnTo>
                  <a:lnTo>
                    <a:pt x="23521" y="8520"/>
                  </a:lnTo>
                  <a:lnTo>
                    <a:pt x="41850" y="4719"/>
                  </a:lnTo>
                  <a:lnTo>
                    <a:pt x="59169" y="1608"/>
                  </a:lnTo>
                  <a:lnTo>
                    <a:pt x="7193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906"/>
            <p:cNvSpPr/>
            <p:nvPr/>
          </p:nvSpPr>
          <p:spPr>
            <a:xfrm>
              <a:off x="10591800" y="5190067"/>
              <a:ext cx="118535" cy="42334"/>
            </a:xfrm>
            <a:custGeom>
              <a:avLst/>
              <a:gdLst/>
              <a:ahLst/>
              <a:cxnLst/>
              <a:rect l="0" t="0" r="0" b="0"/>
              <a:pathLst>
                <a:path w="118535" h="42334">
                  <a:moveTo>
                    <a:pt x="0" y="42333"/>
                  </a:moveTo>
                  <a:lnTo>
                    <a:pt x="482" y="38822"/>
                  </a:lnTo>
                  <a:lnTo>
                    <a:pt x="7011" y="35492"/>
                  </a:lnTo>
                  <a:lnTo>
                    <a:pt x="21951" y="30346"/>
                  </a:lnTo>
                  <a:lnTo>
                    <a:pt x="41565" y="24604"/>
                  </a:lnTo>
                  <a:lnTo>
                    <a:pt x="64500" y="18664"/>
                  </a:lnTo>
                  <a:lnTo>
                    <a:pt x="85767" y="13021"/>
                  </a:lnTo>
                  <a:lnTo>
                    <a:pt x="104001" y="7179"/>
                  </a:lnTo>
                  <a:lnTo>
                    <a:pt x="118534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907"/>
            <p:cNvSpPr/>
            <p:nvPr/>
          </p:nvSpPr>
          <p:spPr>
            <a:xfrm>
              <a:off x="10642600" y="5232400"/>
              <a:ext cx="93134" cy="42334"/>
            </a:xfrm>
            <a:custGeom>
              <a:avLst/>
              <a:gdLst/>
              <a:ahLst/>
              <a:cxnLst/>
              <a:rect l="0" t="0" r="0" b="0"/>
              <a:pathLst>
                <a:path w="93134" h="42334">
                  <a:moveTo>
                    <a:pt x="0" y="42333"/>
                  </a:moveTo>
                  <a:lnTo>
                    <a:pt x="4469" y="38633"/>
                  </a:lnTo>
                  <a:lnTo>
                    <a:pt x="9038" y="35992"/>
                  </a:lnTo>
                  <a:lnTo>
                    <a:pt x="16672" y="31166"/>
                  </a:lnTo>
                  <a:lnTo>
                    <a:pt x="32147" y="22822"/>
                  </a:lnTo>
                  <a:lnTo>
                    <a:pt x="53180" y="13482"/>
                  </a:lnTo>
                  <a:lnTo>
                    <a:pt x="75990" y="4947"/>
                  </a:lnTo>
                  <a:lnTo>
                    <a:pt x="9313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908"/>
            <p:cNvSpPr/>
            <p:nvPr/>
          </p:nvSpPr>
          <p:spPr>
            <a:xfrm>
              <a:off x="11040533" y="4919133"/>
              <a:ext cx="25402" cy="304801"/>
            </a:xfrm>
            <a:custGeom>
              <a:avLst/>
              <a:gdLst/>
              <a:ahLst/>
              <a:cxnLst/>
              <a:rect l="0" t="0" r="0" b="0"/>
              <a:pathLst>
                <a:path w="25402" h="304801">
                  <a:moveTo>
                    <a:pt x="0" y="0"/>
                  </a:moveTo>
                  <a:lnTo>
                    <a:pt x="5" y="37180"/>
                  </a:lnTo>
                  <a:lnTo>
                    <a:pt x="159" y="75116"/>
                  </a:lnTo>
                  <a:lnTo>
                    <a:pt x="1300" y="112858"/>
                  </a:lnTo>
                  <a:lnTo>
                    <a:pt x="4311" y="150575"/>
                  </a:lnTo>
                  <a:lnTo>
                    <a:pt x="8743" y="188389"/>
                  </a:lnTo>
                  <a:lnTo>
                    <a:pt x="13701" y="226766"/>
                  </a:lnTo>
                  <a:lnTo>
                    <a:pt x="19201" y="265677"/>
                  </a:lnTo>
                  <a:lnTo>
                    <a:pt x="25401" y="3048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909"/>
            <p:cNvSpPr/>
            <p:nvPr/>
          </p:nvSpPr>
          <p:spPr>
            <a:xfrm>
              <a:off x="10845800" y="5071533"/>
              <a:ext cx="84667" cy="42335"/>
            </a:xfrm>
            <a:custGeom>
              <a:avLst/>
              <a:gdLst/>
              <a:ahLst/>
              <a:cxnLst/>
              <a:rect l="0" t="0" r="0" b="0"/>
              <a:pathLst>
                <a:path w="84667" h="42335">
                  <a:moveTo>
                    <a:pt x="0" y="42334"/>
                  </a:moveTo>
                  <a:lnTo>
                    <a:pt x="3466" y="42000"/>
                  </a:lnTo>
                  <a:lnTo>
                    <a:pt x="5155" y="40898"/>
                  </a:lnTo>
                  <a:lnTo>
                    <a:pt x="6601" y="39443"/>
                  </a:lnTo>
                  <a:lnTo>
                    <a:pt x="12429" y="37116"/>
                  </a:lnTo>
                  <a:lnTo>
                    <a:pt x="27747" y="31501"/>
                  </a:lnTo>
                  <a:lnTo>
                    <a:pt x="46796" y="23444"/>
                  </a:lnTo>
                  <a:lnTo>
                    <a:pt x="61185" y="17162"/>
                  </a:lnTo>
                  <a:lnTo>
                    <a:pt x="70324" y="12867"/>
                  </a:lnTo>
                  <a:lnTo>
                    <a:pt x="76861" y="9214"/>
                  </a:lnTo>
                  <a:lnTo>
                    <a:pt x="81356" y="5365"/>
                  </a:lnTo>
                  <a:lnTo>
                    <a:pt x="8466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910"/>
            <p:cNvSpPr/>
            <p:nvPr/>
          </p:nvSpPr>
          <p:spPr>
            <a:xfrm>
              <a:off x="10083800" y="4816436"/>
              <a:ext cx="154188" cy="198605"/>
            </a:xfrm>
            <a:custGeom>
              <a:avLst/>
              <a:gdLst/>
              <a:ahLst/>
              <a:cxnLst/>
              <a:rect l="0" t="0" r="0" b="0"/>
              <a:pathLst>
                <a:path w="154188" h="198605">
                  <a:moveTo>
                    <a:pt x="0" y="85764"/>
                  </a:moveTo>
                  <a:lnTo>
                    <a:pt x="2302" y="73731"/>
                  </a:lnTo>
                  <a:lnTo>
                    <a:pt x="16358" y="54386"/>
                  </a:lnTo>
                  <a:lnTo>
                    <a:pt x="35460" y="34174"/>
                  </a:lnTo>
                  <a:lnTo>
                    <a:pt x="56160" y="18865"/>
                  </a:lnTo>
                  <a:lnTo>
                    <a:pt x="80209" y="7810"/>
                  </a:lnTo>
                  <a:lnTo>
                    <a:pt x="102790" y="1485"/>
                  </a:lnTo>
                  <a:lnTo>
                    <a:pt x="121337" y="0"/>
                  </a:lnTo>
                  <a:lnTo>
                    <a:pt x="135285" y="2689"/>
                  </a:lnTo>
                  <a:lnTo>
                    <a:pt x="145331" y="10152"/>
                  </a:lnTo>
                  <a:lnTo>
                    <a:pt x="151963" y="25049"/>
                  </a:lnTo>
                  <a:lnTo>
                    <a:pt x="154187" y="48909"/>
                  </a:lnTo>
                  <a:lnTo>
                    <a:pt x="150447" y="79511"/>
                  </a:lnTo>
                  <a:lnTo>
                    <a:pt x="139548" y="113312"/>
                  </a:lnTo>
                  <a:lnTo>
                    <a:pt x="124091" y="144560"/>
                  </a:lnTo>
                  <a:lnTo>
                    <a:pt x="109939" y="166859"/>
                  </a:lnTo>
                  <a:lnTo>
                    <a:pt x="98210" y="181502"/>
                  </a:lnTo>
                  <a:lnTo>
                    <a:pt x="88897" y="190883"/>
                  </a:lnTo>
                  <a:lnTo>
                    <a:pt x="81614" y="196459"/>
                  </a:lnTo>
                  <a:lnTo>
                    <a:pt x="75200" y="198604"/>
                  </a:lnTo>
                  <a:lnTo>
                    <a:pt x="68211" y="198201"/>
                  </a:lnTo>
                  <a:lnTo>
                    <a:pt x="60188" y="194693"/>
                  </a:lnTo>
                  <a:lnTo>
                    <a:pt x="50800" y="18736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911"/>
            <p:cNvSpPr/>
            <p:nvPr/>
          </p:nvSpPr>
          <p:spPr>
            <a:xfrm>
              <a:off x="10359738" y="5297153"/>
              <a:ext cx="133675" cy="218047"/>
            </a:xfrm>
            <a:custGeom>
              <a:avLst/>
              <a:gdLst/>
              <a:ahLst/>
              <a:cxnLst/>
              <a:rect l="0" t="0" r="0" b="0"/>
              <a:pathLst>
                <a:path w="133675" h="218047">
                  <a:moveTo>
                    <a:pt x="3462" y="36847"/>
                  </a:moveTo>
                  <a:lnTo>
                    <a:pt x="0" y="34299"/>
                  </a:lnTo>
                  <a:lnTo>
                    <a:pt x="1264" y="29902"/>
                  </a:lnTo>
                  <a:lnTo>
                    <a:pt x="6499" y="25459"/>
                  </a:lnTo>
                  <a:lnTo>
                    <a:pt x="17542" y="19644"/>
                  </a:lnTo>
                  <a:lnTo>
                    <a:pt x="33536" y="13296"/>
                  </a:lnTo>
                  <a:lnTo>
                    <a:pt x="54397" y="7269"/>
                  </a:lnTo>
                  <a:lnTo>
                    <a:pt x="74042" y="2497"/>
                  </a:lnTo>
                  <a:lnTo>
                    <a:pt x="89837" y="0"/>
                  </a:lnTo>
                  <a:lnTo>
                    <a:pt x="102425" y="397"/>
                  </a:lnTo>
                  <a:lnTo>
                    <a:pt x="113288" y="4351"/>
                  </a:lnTo>
                  <a:lnTo>
                    <a:pt x="122499" y="12362"/>
                  </a:lnTo>
                  <a:lnTo>
                    <a:pt x="129321" y="26667"/>
                  </a:lnTo>
                  <a:lnTo>
                    <a:pt x="133325" y="47965"/>
                  </a:lnTo>
                  <a:lnTo>
                    <a:pt x="133674" y="71996"/>
                  </a:lnTo>
                  <a:lnTo>
                    <a:pt x="128629" y="99101"/>
                  </a:lnTo>
                  <a:lnTo>
                    <a:pt x="115737" y="131247"/>
                  </a:lnTo>
                  <a:lnTo>
                    <a:pt x="97314" y="162940"/>
                  </a:lnTo>
                  <a:lnTo>
                    <a:pt x="79655" y="186882"/>
                  </a:lnTo>
                  <a:lnTo>
                    <a:pt x="64523" y="202715"/>
                  </a:lnTo>
                  <a:lnTo>
                    <a:pt x="52792" y="211838"/>
                  </a:lnTo>
                  <a:lnTo>
                    <a:pt x="43328" y="217019"/>
                  </a:lnTo>
                  <a:lnTo>
                    <a:pt x="35683" y="218046"/>
                  </a:lnTo>
                  <a:lnTo>
                    <a:pt x="28862" y="21464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912"/>
            <p:cNvSpPr/>
            <p:nvPr/>
          </p:nvSpPr>
          <p:spPr>
            <a:xfrm>
              <a:off x="10092266" y="4868333"/>
              <a:ext cx="42335" cy="372535"/>
            </a:xfrm>
            <a:custGeom>
              <a:avLst/>
              <a:gdLst/>
              <a:ahLst/>
              <a:cxnLst/>
              <a:rect l="0" t="0" r="0" b="0"/>
              <a:pathLst>
                <a:path w="42335" h="372535">
                  <a:moveTo>
                    <a:pt x="0" y="0"/>
                  </a:moveTo>
                  <a:lnTo>
                    <a:pt x="2126" y="35129"/>
                  </a:lnTo>
                  <a:lnTo>
                    <a:pt x="7111" y="69304"/>
                  </a:lnTo>
                  <a:lnTo>
                    <a:pt x="11942" y="103984"/>
                  </a:lnTo>
                  <a:lnTo>
                    <a:pt x="16208" y="137513"/>
                  </a:lnTo>
                  <a:lnTo>
                    <a:pt x="19621" y="171126"/>
                  </a:lnTo>
                  <a:lnTo>
                    <a:pt x="22416" y="206476"/>
                  </a:lnTo>
                  <a:lnTo>
                    <a:pt x="25402" y="243146"/>
                  </a:lnTo>
                  <a:lnTo>
                    <a:pt x="28677" y="279632"/>
                  </a:lnTo>
                  <a:lnTo>
                    <a:pt x="32046" y="314013"/>
                  </a:lnTo>
                  <a:lnTo>
                    <a:pt x="36170" y="345274"/>
                  </a:lnTo>
                  <a:lnTo>
                    <a:pt x="42334" y="3725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913"/>
            <p:cNvSpPr/>
            <p:nvPr/>
          </p:nvSpPr>
          <p:spPr>
            <a:xfrm>
              <a:off x="9940928" y="4749800"/>
              <a:ext cx="24341" cy="423334"/>
            </a:xfrm>
            <a:custGeom>
              <a:avLst/>
              <a:gdLst/>
              <a:ahLst/>
              <a:cxnLst/>
              <a:rect l="0" t="0" r="0" b="0"/>
              <a:pathLst>
                <a:path w="24341" h="423334">
                  <a:moveTo>
                    <a:pt x="24340" y="0"/>
                  </a:moveTo>
                  <a:lnTo>
                    <a:pt x="15094" y="1221"/>
                  </a:lnTo>
                  <a:lnTo>
                    <a:pt x="11491" y="10557"/>
                  </a:lnTo>
                  <a:lnTo>
                    <a:pt x="9541" y="30381"/>
                  </a:lnTo>
                  <a:lnTo>
                    <a:pt x="7849" y="58205"/>
                  </a:lnTo>
                  <a:lnTo>
                    <a:pt x="5592" y="90236"/>
                  </a:lnTo>
                  <a:lnTo>
                    <a:pt x="3381" y="122740"/>
                  </a:lnTo>
                  <a:lnTo>
                    <a:pt x="1681" y="155264"/>
                  </a:lnTo>
                  <a:lnTo>
                    <a:pt x="547" y="187693"/>
                  </a:lnTo>
                  <a:lnTo>
                    <a:pt x="0" y="219477"/>
                  </a:lnTo>
                  <a:lnTo>
                    <a:pt x="583" y="252124"/>
                  </a:lnTo>
                  <a:lnTo>
                    <a:pt x="2527" y="287175"/>
                  </a:lnTo>
                  <a:lnTo>
                    <a:pt x="5895" y="323261"/>
                  </a:lnTo>
                  <a:lnTo>
                    <a:pt x="10675" y="359255"/>
                  </a:lnTo>
                  <a:lnTo>
                    <a:pt x="16908" y="393527"/>
                  </a:lnTo>
                  <a:lnTo>
                    <a:pt x="24340" y="4233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914"/>
            <p:cNvSpPr/>
            <p:nvPr/>
          </p:nvSpPr>
          <p:spPr>
            <a:xfrm>
              <a:off x="9824538" y="4792133"/>
              <a:ext cx="208463" cy="187821"/>
            </a:xfrm>
            <a:custGeom>
              <a:avLst/>
              <a:gdLst/>
              <a:ahLst/>
              <a:cxnLst/>
              <a:rect l="0" t="0" r="0" b="0"/>
              <a:pathLst>
                <a:path w="208463" h="187821">
                  <a:moveTo>
                    <a:pt x="13729" y="0"/>
                  </a:moveTo>
                  <a:lnTo>
                    <a:pt x="8088" y="12056"/>
                  </a:lnTo>
                  <a:lnTo>
                    <a:pt x="6423" y="43062"/>
                  </a:lnTo>
                  <a:lnTo>
                    <a:pt x="5623" y="76430"/>
                  </a:lnTo>
                  <a:lnTo>
                    <a:pt x="4040" y="109192"/>
                  </a:lnTo>
                  <a:lnTo>
                    <a:pt x="1418" y="141939"/>
                  </a:lnTo>
                  <a:lnTo>
                    <a:pt x="0" y="168517"/>
                  </a:lnTo>
                  <a:lnTo>
                    <a:pt x="995" y="184536"/>
                  </a:lnTo>
                  <a:lnTo>
                    <a:pt x="8775" y="187820"/>
                  </a:lnTo>
                  <a:lnTo>
                    <a:pt x="28304" y="178345"/>
                  </a:lnTo>
                  <a:lnTo>
                    <a:pt x="55823" y="163478"/>
                  </a:lnTo>
                  <a:lnTo>
                    <a:pt x="87687" y="149169"/>
                  </a:lnTo>
                  <a:lnTo>
                    <a:pt x="122983" y="139106"/>
                  </a:lnTo>
                  <a:lnTo>
                    <a:pt x="158543" y="132130"/>
                  </a:lnTo>
                  <a:lnTo>
                    <a:pt x="189665" y="128200"/>
                  </a:lnTo>
                  <a:lnTo>
                    <a:pt x="208462" y="127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915"/>
          <p:cNvSpPr/>
          <p:nvPr/>
        </p:nvSpPr>
        <p:spPr>
          <a:xfrm>
            <a:off x="4123267" y="4580984"/>
            <a:ext cx="432848" cy="58750"/>
          </a:xfrm>
          <a:custGeom>
            <a:avLst/>
            <a:gdLst/>
            <a:ahLst/>
            <a:cxnLst/>
            <a:rect l="0" t="0" r="0" b="0"/>
            <a:pathLst>
              <a:path w="432848" h="58750">
                <a:moveTo>
                  <a:pt x="0" y="58749"/>
                </a:moveTo>
                <a:lnTo>
                  <a:pt x="9738" y="57951"/>
                </a:lnTo>
                <a:lnTo>
                  <a:pt x="19891" y="54937"/>
                </a:lnTo>
                <a:lnTo>
                  <a:pt x="38888" y="50011"/>
                </a:lnTo>
                <a:lnTo>
                  <a:pt x="63445" y="44894"/>
                </a:lnTo>
                <a:lnTo>
                  <a:pt x="87642" y="40132"/>
                </a:lnTo>
                <a:lnTo>
                  <a:pt x="110606" y="35668"/>
                </a:lnTo>
                <a:lnTo>
                  <a:pt x="135247" y="31488"/>
                </a:lnTo>
                <a:lnTo>
                  <a:pt x="164644" y="27327"/>
                </a:lnTo>
                <a:lnTo>
                  <a:pt x="197043" y="22800"/>
                </a:lnTo>
                <a:lnTo>
                  <a:pt x="231542" y="18267"/>
                </a:lnTo>
                <a:lnTo>
                  <a:pt x="268012" y="14125"/>
                </a:lnTo>
                <a:lnTo>
                  <a:pt x="305103" y="10347"/>
                </a:lnTo>
                <a:lnTo>
                  <a:pt x="342743" y="6398"/>
                </a:lnTo>
                <a:lnTo>
                  <a:pt x="381523" y="3352"/>
                </a:lnTo>
                <a:lnTo>
                  <a:pt x="415745" y="1501"/>
                </a:lnTo>
                <a:lnTo>
                  <a:pt x="432847" y="502"/>
                </a:lnTo>
                <a:lnTo>
                  <a:pt x="432782" y="0"/>
                </a:lnTo>
                <a:lnTo>
                  <a:pt x="427727" y="105"/>
                </a:lnTo>
                <a:lnTo>
                  <a:pt x="422101" y="1049"/>
                </a:lnTo>
                <a:lnTo>
                  <a:pt x="415766" y="2619"/>
                </a:lnTo>
                <a:lnTo>
                  <a:pt x="403517" y="4464"/>
                </a:lnTo>
                <a:lnTo>
                  <a:pt x="380977" y="5969"/>
                </a:lnTo>
                <a:lnTo>
                  <a:pt x="350292" y="6908"/>
                </a:lnTo>
                <a:lnTo>
                  <a:pt x="315754" y="7421"/>
                </a:lnTo>
                <a:lnTo>
                  <a:pt x="280321" y="7686"/>
                </a:lnTo>
                <a:lnTo>
                  <a:pt x="244339" y="7823"/>
                </a:lnTo>
                <a:lnTo>
                  <a:pt x="207590" y="8048"/>
                </a:lnTo>
                <a:lnTo>
                  <a:pt x="170151" y="9328"/>
                </a:lnTo>
                <a:lnTo>
                  <a:pt x="131528" y="11777"/>
                </a:lnTo>
                <a:lnTo>
                  <a:pt x="92253" y="13820"/>
                </a:lnTo>
                <a:lnTo>
                  <a:pt x="56412" y="15065"/>
                </a:lnTo>
                <a:lnTo>
                  <a:pt x="27719" y="15873"/>
                </a:lnTo>
                <a:lnTo>
                  <a:pt x="10140" y="16297"/>
                </a:lnTo>
                <a:lnTo>
                  <a:pt x="8466" y="16416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SMARTInkShape-Group188"/>
          <p:cNvGrpSpPr/>
          <p:nvPr/>
        </p:nvGrpSpPr>
        <p:grpSpPr>
          <a:xfrm>
            <a:off x="1672098" y="4589712"/>
            <a:ext cx="2053236" cy="1413238"/>
            <a:chOff x="1672098" y="4589712"/>
            <a:chExt cx="2053236" cy="1413238"/>
          </a:xfrm>
        </p:grpSpPr>
        <p:sp>
          <p:nvSpPr>
            <p:cNvPr id="243" name="SMARTInkShape-916"/>
            <p:cNvSpPr/>
            <p:nvPr/>
          </p:nvSpPr>
          <p:spPr>
            <a:xfrm>
              <a:off x="1766170" y="4589712"/>
              <a:ext cx="1959164" cy="1380021"/>
            </a:xfrm>
            <a:custGeom>
              <a:avLst/>
              <a:gdLst/>
              <a:ahLst/>
              <a:cxnLst/>
              <a:rect l="0" t="0" r="0" b="0"/>
              <a:pathLst>
                <a:path w="1959164" h="1380021">
                  <a:moveTo>
                    <a:pt x="11830" y="1201488"/>
                  </a:moveTo>
                  <a:lnTo>
                    <a:pt x="8356" y="1201115"/>
                  </a:lnTo>
                  <a:lnTo>
                    <a:pt x="6390" y="1198582"/>
                  </a:lnTo>
                  <a:lnTo>
                    <a:pt x="4085" y="1193067"/>
                  </a:lnTo>
                  <a:lnTo>
                    <a:pt x="1310" y="1186284"/>
                  </a:lnTo>
                  <a:lnTo>
                    <a:pt x="0" y="1175542"/>
                  </a:lnTo>
                  <a:lnTo>
                    <a:pt x="912" y="1158871"/>
                  </a:lnTo>
                  <a:lnTo>
                    <a:pt x="3188" y="1137867"/>
                  </a:lnTo>
                  <a:lnTo>
                    <a:pt x="6359" y="1109272"/>
                  </a:lnTo>
                  <a:lnTo>
                    <a:pt x="9748" y="1074706"/>
                  </a:lnTo>
                  <a:lnTo>
                    <a:pt x="13494" y="1037072"/>
                  </a:lnTo>
                  <a:lnTo>
                    <a:pt x="16434" y="999439"/>
                  </a:lnTo>
                  <a:lnTo>
                    <a:pt x="19228" y="962645"/>
                  </a:lnTo>
                  <a:lnTo>
                    <a:pt x="23453" y="926336"/>
                  </a:lnTo>
                  <a:lnTo>
                    <a:pt x="29233" y="891332"/>
                  </a:lnTo>
                  <a:lnTo>
                    <a:pt x="36299" y="857124"/>
                  </a:lnTo>
                  <a:lnTo>
                    <a:pt x="44914" y="823058"/>
                  </a:lnTo>
                  <a:lnTo>
                    <a:pt x="55104" y="788223"/>
                  </a:lnTo>
                  <a:lnTo>
                    <a:pt x="66331" y="752221"/>
                  </a:lnTo>
                  <a:lnTo>
                    <a:pt x="78277" y="715389"/>
                  </a:lnTo>
                  <a:lnTo>
                    <a:pt x="90546" y="677940"/>
                  </a:lnTo>
                  <a:lnTo>
                    <a:pt x="103066" y="640225"/>
                  </a:lnTo>
                  <a:lnTo>
                    <a:pt x="115636" y="602428"/>
                  </a:lnTo>
                  <a:lnTo>
                    <a:pt x="128318" y="565286"/>
                  </a:lnTo>
                  <a:lnTo>
                    <a:pt x="141270" y="528381"/>
                  </a:lnTo>
                  <a:lnTo>
                    <a:pt x="155963" y="491303"/>
                  </a:lnTo>
                  <a:lnTo>
                    <a:pt x="172810" y="454789"/>
                  </a:lnTo>
                  <a:lnTo>
                    <a:pt x="190665" y="419153"/>
                  </a:lnTo>
                  <a:lnTo>
                    <a:pt x="209382" y="384349"/>
                  </a:lnTo>
                  <a:lnTo>
                    <a:pt x="230097" y="349397"/>
                  </a:lnTo>
                  <a:lnTo>
                    <a:pt x="254101" y="312955"/>
                  </a:lnTo>
                  <a:lnTo>
                    <a:pt x="281697" y="275057"/>
                  </a:lnTo>
                  <a:lnTo>
                    <a:pt x="312346" y="236636"/>
                  </a:lnTo>
                  <a:lnTo>
                    <a:pt x="344848" y="200690"/>
                  </a:lnTo>
                  <a:lnTo>
                    <a:pt x="377767" y="169705"/>
                  </a:lnTo>
                  <a:lnTo>
                    <a:pt x="411854" y="142045"/>
                  </a:lnTo>
                  <a:lnTo>
                    <a:pt x="447586" y="116353"/>
                  </a:lnTo>
                  <a:lnTo>
                    <a:pt x="483645" y="94281"/>
                  </a:lnTo>
                  <a:lnTo>
                    <a:pt x="519468" y="75849"/>
                  </a:lnTo>
                  <a:lnTo>
                    <a:pt x="555372" y="59886"/>
                  </a:lnTo>
                  <a:lnTo>
                    <a:pt x="592502" y="45499"/>
                  </a:lnTo>
                  <a:lnTo>
                    <a:pt x="630100" y="32544"/>
                  </a:lnTo>
                  <a:lnTo>
                    <a:pt x="666791" y="21872"/>
                  </a:lnTo>
                  <a:lnTo>
                    <a:pt x="703158" y="13488"/>
                  </a:lnTo>
                  <a:lnTo>
                    <a:pt x="739203" y="7524"/>
                  </a:lnTo>
                  <a:lnTo>
                    <a:pt x="775254" y="3771"/>
                  </a:lnTo>
                  <a:lnTo>
                    <a:pt x="811887" y="1617"/>
                  </a:lnTo>
                  <a:lnTo>
                    <a:pt x="849313" y="454"/>
                  </a:lnTo>
                  <a:lnTo>
                    <a:pt x="887537" y="0"/>
                  </a:lnTo>
                  <a:lnTo>
                    <a:pt x="925179" y="854"/>
                  </a:lnTo>
                  <a:lnTo>
                    <a:pt x="962350" y="4621"/>
                  </a:lnTo>
                  <a:lnTo>
                    <a:pt x="1000234" y="12438"/>
                  </a:lnTo>
                  <a:lnTo>
                    <a:pt x="1038961" y="24186"/>
                  </a:lnTo>
                  <a:lnTo>
                    <a:pt x="1077887" y="39488"/>
                  </a:lnTo>
                  <a:lnTo>
                    <a:pt x="1116298" y="57697"/>
                  </a:lnTo>
                  <a:lnTo>
                    <a:pt x="1153876" y="77099"/>
                  </a:lnTo>
                  <a:lnTo>
                    <a:pt x="1190450" y="96848"/>
                  </a:lnTo>
                  <a:lnTo>
                    <a:pt x="1226803" y="118909"/>
                  </a:lnTo>
                  <a:lnTo>
                    <a:pt x="1262508" y="144714"/>
                  </a:lnTo>
                  <a:lnTo>
                    <a:pt x="1297498" y="173983"/>
                  </a:lnTo>
                  <a:lnTo>
                    <a:pt x="1331950" y="206724"/>
                  </a:lnTo>
                  <a:lnTo>
                    <a:pt x="1364910" y="241980"/>
                  </a:lnTo>
                  <a:lnTo>
                    <a:pt x="1395082" y="277158"/>
                  </a:lnTo>
                  <a:lnTo>
                    <a:pt x="1423088" y="311772"/>
                  </a:lnTo>
                  <a:lnTo>
                    <a:pt x="1449830" y="346011"/>
                  </a:lnTo>
                  <a:lnTo>
                    <a:pt x="1475903" y="380067"/>
                  </a:lnTo>
                  <a:lnTo>
                    <a:pt x="1501628" y="414389"/>
                  </a:lnTo>
                  <a:lnTo>
                    <a:pt x="1526823" y="449683"/>
                  </a:lnTo>
                  <a:lnTo>
                    <a:pt x="1550918" y="486046"/>
                  </a:lnTo>
                  <a:lnTo>
                    <a:pt x="1573891" y="523501"/>
                  </a:lnTo>
                  <a:lnTo>
                    <a:pt x="1596093" y="562089"/>
                  </a:lnTo>
                  <a:lnTo>
                    <a:pt x="1617792" y="600994"/>
                  </a:lnTo>
                  <a:lnTo>
                    <a:pt x="1638881" y="640082"/>
                  </a:lnTo>
                  <a:lnTo>
                    <a:pt x="1658799" y="679961"/>
                  </a:lnTo>
                  <a:lnTo>
                    <a:pt x="1677579" y="720374"/>
                  </a:lnTo>
                  <a:lnTo>
                    <a:pt x="1695546" y="760435"/>
                  </a:lnTo>
                  <a:lnTo>
                    <a:pt x="1712667" y="799823"/>
                  </a:lnTo>
                  <a:lnTo>
                    <a:pt x="1728514" y="838689"/>
                  </a:lnTo>
                  <a:lnTo>
                    <a:pt x="1743487" y="877186"/>
                  </a:lnTo>
                  <a:lnTo>
                    <a:pt x="1758282" y="915139"/>
                  </a:lnTo>
                  <a:lnTo>
                    <a:pt x="1772262" y="951957"/>
                  </a:lnTo>
                  <a:lnTo>
                    <a:pt x="1784643" y="987653"/>
                  </a:lnTo>
                  <a:lnTo>
                    <a:pt x="1795873" y="1022555"/>
                  </a:lnTo>
                  <a:lnTo>
                    <a:pt x="1807071" y="1057003"/>
                  </a:lnTo>
                  <a:lnTo>
                    <a:pt x="1818780" y="1092121"/>
                  </a:lnTo>
                  <a:lnTo>
                    <a:pt x="1830623" y="1128435"/>
                  </a:lnTo>
                  <a:lnTo>
                    <a:pt x="1841398" y="1164531"/>
                  </a:lnTo>
                  <a:lnTo>
                    <a:pt x="1851208" y="1200866"/>
                  </a:lnTo>
                  <a:lnTo>
                    <a:pt x="1861153" y="1236743"/>
                  </a:lnTo>
                  <a:lnTo>
                    <a:pt x="1870469" y="1271216"/>
                  </a:lnTo>
                  <a:lnTo>
                    <a:pt x="1878533" y="1306087"/>
                  </a:lnTo>
                  <a:lnTo>
                    <a:pt x="1885414" y="1337512"/>
                  </a:lnTo>
                  <a:lnTo>
                    <a:pt x="1891111" y="1361272"/>
                  </a:lnTo>
                  <a:lnTo>
                    <a:pt x="1893304" y="1375446"/>
                  </a:lnTo>
                  <a:lnTo>
                    <a:pt x="1891352" y="1380020"/>
                  </a:lnTo>
                  <a:lnTo>
                    <a:pt x="1888544" y="1379721"/>
                  </a:lnTo>
                  <a:lnTo>
                    <a:pt x="1883351" y="1372855"/>
                  </a:lnTo>
                  <a:lnTo>
                    <a:pt x="1871844" y="1354028"/>
                  </a:lnTo>
                  <a:lnTo>
                    <a:pt x="1855878" y="1327814"/>
                  </a:lnTo>
                  <a:lnTo>
                    <a:pt x="1839111" y="1299240"/>
                  </a:lnTo>
                  <a:lnTo>
                    <a:pt x="1821791" y="1266877"/>
                  </a:lnTo>
                  <a:lnTo>
                    <a:pt x="1802363" y="1231883"/>
                  </a:lnTo>
                  <a:lnTo>
                    <a:pt x="1783750" y="1199843"/>
                  </a:lnTo>
                  <a:lnTo>
                    <a:pt x="1770993" y="1176323"/>
                  </a:lnTo>
                  <a:lnTo>
                    <a:pt x="1763697" y="1163578"/>
                  </a:lnTo>
                  <a:lnTo>
                    <a:pt x="1760315" y="1161805"/>
                  </a:lnTo>
                  <a:lnTo>
                    <a:pt x="1763275" y="1169477"/>
                  </a:lnTo>
                  <a:lnTo>
                    <a:pt x="1775473" y="1189696"/>
                  </a:lnTo>
                  <a:lnTo>
                    <a:pt x="1793994" y="1219354"/>
                  </a:lnTo>
                  <a:lnTo>
                    <a:pt x="1817411" y="1253908"/>
                  </a:lnTo>
                  <a:lnTo>
                    <a:pt x="1841729" y="1286022"/>
                  </a:lnTo>
                  <a:lnTo>
                    <a:pt x="1860825" y="1308494"/>
                  </a:lnTo>
                  <a:lnTo>
                    <a:pt x="1875612" y="1323243"/>
                  </a:lnTo>
                  <a:lnTo>
                    <a:pt x="1886348" y="1331344"/>
                  </a:lnTo>
                  <a:lnTo>
                    <a:pt x="1893200" y="1332520"/>
                  </a:lnTo>
                  <a:lnTo>
                    <a:pt x="1897998" y="1330119"/>
                  </a:lnTo>
                  <a:lnTo>
                    <a:pt x="1903295" y="1321599"/>
                  </a:lnTo>
                  <a:lnTo>
                    <a:pt x="1909965" y="1305972"/>
                  </a:lnTo>
                  <a:lnTo>
                    <a:pt x="1916480" y="1288112"/>
                  </a:lnTo>
                  <a:lnTo>
                    <a:pt x="1924504" y="1265398"/>
                  </a:lnTo>
                  <a:lnTo>
                    <a:pt x="1933929" y="1239555"/>
                  </a:lnTo>
                  <a:lnTo>
                    <a:pt x="1941339" y="1217092"/>
                  </a:lnTo>
                  <a:lnTo>
                    <a:pt x="1947281" y="1198061"/>
                  </a:lnTo>
                  <a:lnTo>
                    <a:pt x="1952653" y="1182024"/>
                  </a:lnTo>
                  <a:lnTo>
                    <a:pt x="1959163" y="1167621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917"/>
            <p:cNvSpPr/>
            <p:nvPr/>
          </p:nvSpPr>
          <p:spPr>
            <a:xfrm>
              <a:off x="1757430" y="5740400"/>
              <a:ext cx="12104" cy="237068"/>
            </a:xfrm>
            <a:custGeom>
              <a:avLst/>
              <a:gdLst/>
              <a:ahLst/>
              <a:cxnLst/>
              <a:rect l="0" t="0" r="0" b="0"/>
              <a:pathLst>
                <a:path w="12104" h="237068">
                  <a:moveTo>
                    <a:pt x="12103" y="0"/>
                  </a:moveTo>
                  <a:lnTo>
                    <a:pt x="5915" y="7229"/>
                  </a:lnTo>
                  <a:lnTo>
                    <a:pt x="1841" y="27729"/>
                  </a:lnTo>
                  <a:lnTo>
                    <a:pt x="0" y="51507"/>
                  </a:lnTo>
                  <a:lnTo>
                    <a:pt x="809" y="81099"/>
                  </a:lnTo>
                  <a:lnTo>
                    <a:pt x="1975" y="115996"/>
                  </a:lnTo>
                  <a:lnTo>
                    <a:pt x="2766" y="150113"/>
                  </a:lnTo>
                  <a:lnTo>
                    <a:pt x="3571" y="175973"/>
                  </a:lnTo>
                  <a:lnTo>
                    <a:pt x="5254" y="193563"/>
                  </a:lnTo>
                  <a:lnTo>
                    <a:pt x="7622" y="206292"/>
                  </a:lnTo>
                  <a:lnTo>
                    <a:pt x="9794" y="217354"/>
                  </a:lnTo>
                  <a:lnTo>
                    <a:pt x="11411" y="227374"/>
                  </a:lnTo>
                  <a:lnTo>
                    <a:pt x="12103" y="2370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918"/>
            <p:cNvSpPr/>
            <p:nvPr/>
          </p:nvSpPr>
          <p:spPr>
            <a:xfrm>
              <a:off x="1672098" y="5846170"/>
              <a:ext cx="182103" cy="156780"/>
            </a:xfrm>
            <a:custGeom>
              <a:avLst/>
              <a:gdLst/>
              <a:ahLst/>
              <a:cxnLst/>
              <a:rect l="0" t="0" r="0" b="0"/>
              <a:pathLst>
                <a:path w="182103" h="156780">
                  <a:moveTo>
                    <a:pt x="88969" y="122830"/>
                  </a:moveTo>
                  <a:lnTo>
                    <a:pt x="79846" y="119212"/>
                  </a:lnTo>
                  <a:lnTo>
                    <a:pt x="72726" y="112688"/>
                  </a:lnTo>
                  <a:lnTo>
                    <a:pt x="67701" y="106056"/>
                  </a:lnTo>
                  <a:lnTo>
                    <a:pt x="62846" y="95896"/>
                  </a:lnTo>
                  <a:lnTo>
                    <a:pt x="58224" y="82506"/>
                  </a:lnTo>
                  <a:lnTo>
                    <a:pt x="53966" y="70277"/>
                  </a:lnTo>
                  <a:lnTo>
                    <a:pt x="49264" y="58915"/>
                  </a:lnTo>
                  <a:lnTo>
                    <a:pt x="42864" y="46742"/>
                  </a:lnTo>
                  <a:lnTo>
                    <a:pt x="36764" y="37100"/>
                  </a:lnTo>
                  <a:lnTo>
                    <a:pt x="31990" y="30665"/>
                  </a:lnTo>
                  <a:lnTo>
                    <a:pt x="27649" y="24910"/>
                  </a:lnTo>
                  <a:lnTo>
                    <a:pt x="22670" y="18377"/>
                  </a:lnTo>
                  <a:lnTo>
                    <a:pt x="17857" y="13093"/>
                  </a:lnTo>
                  <a:lnTo>
                    <a:pt x="13937" y="9492"/>
                  </a:lnTo>
                  <a:lnTo>
                    <a:pt x="10895" y="6565"/>
                  </a:lnTo>
                  <a:lnTo>
                    <a:pt x="8426" y="3719"/>
                  </a:lnTo>
                  <a:lnTo>
                    <a:pt x="5471" y="1161"/>
                  </a:lnTo>
                  <a:lnTo>
                    <a:pt x="1820" y="0"/>
                  </a:lnTo>
                  <a:lnTo>
                    <a:pt x="0" y="2056"/>
                  </a:lnTo>
                  <a:lnTo>
                    <a:pt x="2722" y="10959"/>
                  </a:lnTo>
                  <a:lnTo>
                    <a:pt x="11806" y="30771"/>
                  </a:lnTo>
                  <a:lnTo>
                    <a:pt x="25150" y="58801"/>
                  </a:lnTo>
                  <a:lnTo>
                    <a:pt x="40737" y="90477"/>
                  </a:lnTo>
                  <a:lnTo>
                    <a:pt x="56853" y="118153"/>
                  </a:lnTo>
                  <a:lnTo>
                    <a:pt x="68757" y="136008"/>
                  </a:lnTo>
                  <a:lnTo>
                    <a:pt x="76392" y="146100"/>
                  </a:lnTo>
                  <a:lnTo>
                    <a:pt x="81371" y="152662"/>
                  </a:lnTo>
                  <a:lnTo>
                    <a:pt x="84816" y="156779"/>
                  </a:lnTo>
                  <a:lnTo>
                    <a:pt x="88097" y="156178"/>
                  </a:lnTo>
                  <a:lnTo>
                    <a:pt x="93559" y="150376"/>
                  </a:lnTo>
                  <a:lnTo>
                    <a:pt x="102784" y="139601"/>
                  </a:lnTo>
                  <a:lnTo>
                    <a:pt x="116621" y="123549"/>
                  </a:lnTo>
                  <a:lnTo>
                    <a:pt x="134530" y="102662"/>
                  </a:lnTo>
                  <a:lnTo>
                    <a:pt x="153901" y="81257"/>
                  </a:lnTo>
                  <a:lnTo>
                    <a:pt x="171577" y="61575"/>
                  </a:lnTo>
                  <a:lnTo>
                    <a:pt x="182102" y="4663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189"/>
          <p:cNvGrpSpPr/>
          <p:nvPr/>
        </p:nvGrpSpPr>
        <p:grpSpPr>
          <a:xfrm>
            <a:off x="2296008" y="4091922"/>
            <a:ext cx="897926" cy="564746"/>
            <a:chOff x="2296008" y="4091922"/>
            <a:chExt cx="897926" cy="564746"/>
          </a:xfrm>
        </p:grpSpPr>
        <p:sp>
          <p:nvSpPr>
            <p:cNvPr id="247" name="SMARTInkShape-919"/>
            <p:cNvSpPr/>
            <p:nvPr/>
          </p:nvSpPr>
          <p:spPr>
            <a:xfrm>
              <a:off x="2844800" y="4199467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25400" y="0"/>
                  </a:moveTo>
                  <a:lnTo>
                    <a:pt x="21694" y="4487"/>
                  </a:lnTo>
                  <a:lnTo>
                    <a:pt x="18901" y="9769"/>
                  </a:lnTo>
                  <a:lnTo>
                    <a:pt x="15526" y="20887"/>
                  </a:lnTo>
                  <a:lnTo>
                    <a:pt x="12005" y="42071"/>
                  </a:lnTo>
                  <a:lnTo>
                    <a:pt x="8962" y="68651"/>
                  </a:lnTo>
                  <a:lnTo>
                    <a:pt x="6611" y="96612"/>
                  </a:lnTo>
                  <a:lnTo>
                    <a:pt x="4189" y="128862"/>
                  </a:lnTo>
                  <a:lnTo>
                    <a:pt x="2099" y="162997"/>
                  </a:lnTo>
                  <a:lnTo>
                    <a:pt x="611" y="197215"/>
                  </a:lnTo>
                  <a:lnTo>
                    <a:pt x="0" y="2286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920"/>
            <p:cNvSpPr/>
            <p:nvPr/>
          </p:nvSpPr>
          <p:spPr>
            <a:xfrm>
              <a:off x="2503481" y="4549033"/>
              <a:ext cx="105813" cy="107635"/>
            </a:xfrm>
            <a:custGeom>
              <a:avLst/>
              <a:gdLst/>
              <a:ahLst/>
              <a:cxnLst/>
              <a:rect l="0" t="0" r="0" b="0"/>
              <a:pathLst>
                <a:path w="105813" h="107635">
                  <a:moveTo>
                    <a:pt x="36519" y="56834"/>
                  </a:moveTo>
                  <a:lnTo>
                    <a:pt x="39985" y="57167"/>
                  </a:lnTo>
                  <a:lnTo>
                    <a:pt x="41671" y="58269"/>
                  </a:lnTo>
                  <a:lnTo>
                    <a:pt x="42877" y="59703"/>
                  </a:lnTo>
                  <a:lnTo>
                    <a:pt x="44457" y="61176"/>
                  </a:lnTo>
                  <a:lnTo>
                    <a:pt x="47935" y="62559"/>
                  </a:lnTo>
                  <a:lnTo>
                    <a:pt x="54008" y="62674"/>
                  </a:lnTo>
                  <a:lnTo>
                    <a:pt x="61429" y="60988"/>
                  </a:lnTo>
                  <a:lnTo>
                    <a:pt x="68289" y="59073"/>
                  </a:lnTo>
                  <a:lnTo>
                    <a:pt x="72930" y="55555"/>
                  </a:lnTo>
                  <a:lnTo>
                    <a:pt x="75077" y="49347"/>
                  </a:lnTo>
                  <a:lnTo>
                    <a:pt x="74480" y="43232"/>
                  </a:lnTo>
                  <a:lnTo>
                    <a:pt x="70359" y="38537"/>
                  </a:lnTo>
                  <a:lnTo>
                    <a:pt x="62289" y="35358"/>
                  </a:lnTo>
                  <a:lnTo>
                    <a:pt x="53153" y="33852"/>
                  </a:lnTo>
                  <a:lnTo>
                    <a:pt x="45020" y="34105"/>
                  </a:lnTo>
                  <a:lnTo>
                    <a:pt x="37541" y="35674"/>
                  </a:lnTo>
                  <a:lnTo>
                    <a:pt x="29102" y="39110"/>
                  </a:lnTo>
                  <a:lnTo>
                    <a:pt x="20131" y="44707"/>
                  </a:lnTo>
                  <a:lnTo>
                    <a:pt x="13064" y="50725"/>
                  </a:lnTo>
                  <a:lnTo>
                    <a:pt x="7762" y="56607"/>
                  </a:lnTo>
                  <a:lnTo>
                    <a:pt x="3693" y="61828"/>
                  </a:lnTo>
                  <a:lnTo>
                    <a:pt x="1164" y="65722"/>
                  </a:lnTo>
                  <a:lnTo>
                    <a:pt x="76" y="68405"/>
                  </a:lnTo>
                  <a:lnTo>
                    <a:pt x="0" y="70349"/>
                  </a:lnTo>
                  <a:lnTo>
                    <a:pt x="445" y="72379"/>
                  </a:lnTo>
                  <a:lnTo>
                    <a:pt x="1197" y="74767"/>
                  </a:lnTo>
                  <a:lnTo>
                    <a:pt x="2639" y="76967"/>
                  </a:lnTo>
                  <a:lnTo>
                    <a:pt x="8958" y="78867"/>
                  </a:lnTo>
                  <a:lnTo>
                    <a:pt x="21143" y="79915"/>
                  </a:lnTo>
                  <a:lnTo>
                    <a:pt x="34386" y="77558"/>
                  </a:lnTo>
                  <a:lnTo>
                    <a:pt x="47417" y="71219"/>
                  </a:lnTo>
                  <a:lnTo>
                    <a:pt x="57087" y="64273"/>
                  </a:lnTo>
                  <a:lnTo>
                    <a:pt x="64030" y="57357"/>
                  </a:lnTo>
                  <a:lnTo>
                    <a:pt x="69521" y="49934"/>
                  </a:lnTo>
                  <a:lnTo>
                    <a:pt x="73452" y="41283"/>
                  </a:lnTo>
                  <a:lnTo>
                    <a:pt x="75569" y="31788"/>
                  </a:lnTo>
                  <a:lnTo>
                    <a:pt x="75715" y="23378"/>
                  </a:lnTo>
                  <a:lnTo>
                    <a:pt x="74596" y="16171"/>
                  </a:lnTo>
                  <a:lnTo>
                    <a:pt x="73147" y="10248"/>
                  </a:lnTo>
                  <a:lnTo>
                    <a:pt x="71614" y="5991"/>
                  </a:lnTo>
                  <a:lnTo>
                    <a:pt x="69443" y="3048"/>
                  </a:lnTo>
                  <a:lnTo>
                    <a:pt x="65596" y="985"/>
                  </a:lnTo>
                  <a:lnTo>
                    <a:pt x="59906" y="0"/>
                  </a:lnTo>
                  <a:lnTo>
                    <a:pt x="51741" y="1618"/>
                  </a:lnTo>
                  <a:lnTo>
                    <a:pt x="41921" y="5604"/>
                  </a:lnTo>
                  <a:lnTo>
                    <a:pt x="33600" y="9804"/>
                  </a:lnTo>
                  <a:lnTo>
                    <a:pt x="25360" y="16570"/>
                  </a:lnTo>
                  <a:lnTo>
                    <a:pt x="16861" y="27103"/>
                  </a:lnTo>
                  <a:lnTo>
                    <a:pt x="10704" y="37785"/>
                  </a:lnTo>
                  <a:lnTo>
                    <a:pt x="7418" y="46925"/>
                  </a:lnTo>
                  <a:lnTo>
                    <a:pt x="7487" y="55946"/>
                  </a:lnTo>
                  <a:lnTo>
                    <a:pt x="11016" y="64865"/>
                  </a:lnTo>
                  <a:lnTo>
                    <a:pt x="16811" y="71835"/>
                  </a:lnTo>
                  <a:lnTo>
                    <a:pt x="24405" y="77316"/>
                  </a:lnTo>
                  <a:lnTo>
                    <a:pt x="35499" y="82129"/>
                  </a:lnTo>
                  <a:lnTo>
                    <a:pt x="49681" y="85396"/>
                  </a:lnTo>
                  <a:lnTo>
                    <a:pt x="63301" y="85545"/>
                  </a:lnTo>
                  <a:lnTo>
                    <a:pt x="75884" y="82150"/>
                  </a:lnTo>
                  <a:lnTo>
                    <a:pt x="86264" y="76765"/>
                  </a:lnTo>
                  <a:lnTo>
                    <a:pt x="94705" y="68029"/>
                  </a:lnTo>
                  <a:lnTo>
                    <a:pt x="101713" y="55995"/>
                  </a:lnTo>
                  <a:lnTo>
                    <a:pt x="105628" y="45706"/>
                  </a:lnTo>
                  <a:lnTo>
                    <a:pt x="105812" y="36570"/>
                  </a:lnTo>
                  <a:lnTo>
                    <a:pt x="103287" y="27675"/>
                  </a:lnTo>
                  <a:lnTo>
                    <a:pt x="99879" y="19847"/>
                  </a:lnTo>
                  <a:lnTo>
                    <a:pt x="95258" y="13119"/>
                  </a:lnTo>
                  <a:lnTo>
                    <a:pt x="89001" y="7565"/>
                  </a:lnTo>
                  <a:lnTo>
                    <a:pt x="79985" y="3449"/>
                  </a:lnTo>
                  <a:lnTo>
                    <a:pt x="68652" y="1182"/>
                  </a:lnTo>
                  <a:lnTo>
                    <a:pt x="56660" y="2431"/>
                  </a:lnTo>
                  <a:lnTo>
                    <a:pt x="43426" y="8517"/>
                  </a:lnTo>
                  <a:lnTo>
                    <a:pt x="31307" y="17165"/>
                  </a:lnTo>
                  <a:lnTo>
                    <a:pt x="22714" y="27954"/>
                  </a:lnTo>
                  <a:lnTo>
                    <a:pt x="17734" y="41063"/>
                  </a:lnTo>
                  <a:lnTo>
                    <a:pt x="16835" y="53199"/>
                  </a:lnTo>
                  <a:lnTo>
                    <a:pt x="19609" y="63695"/>
                  </a:lnTo>
                  <a:lnTo>
                    <a:pt x="26914" y="72363"/>
                  </a:lnTo>
                  <a:lnTo>
                    <a:pt x="38229" y="79502"/>
                  </a:lnTo>
                  <a:lnTo>
                    <a:pt x="50149" y="82704"/>
                  </a:lnTo>
                  <a:lnTo>
                    <a:pt x="63510" y="81037"/>
                  </a:lnTo>
                  <a:lnTo>
                    <a:pt x="75400" y="76331"/>
                  </a:lnTo>
                  <a:lnTo>
                    <a:pt x="83844" y="70005"/>
                  </a:lnTo>
                  <a:lnTo>
                    <a:pt x="89194" y="59952"/>
                  </a:lnTo>
                  <a:lnTo>
                    <a:pt x="91968" y="46876"/>
                  </a:lnTo>
                  <a:lnTo>
                    <a:pt x="92584" y="35965"/>
                  </a:lnTo>
                  <a:lnTo>
                    <a:pt x="91526" y="28246"/>
                  </a:lnTo>
                  <a:lnTo>
                    <a:pt x="88391" y="22868"/>
                  </a:lnTo>
                  <a:lnTo>
                    <a:pt x="79496" y="19264"/>
                  </a:lnTo>
                  <a:lnTo>
                    <a:pt x="64823" y="17423"/>
                  </a:lnTo>
                  <a:lnTo>
                    <a:pt x="50915" y="18325"/>
                  </a:lnTo>
                  <a:lnTo>
                    <a:pt x="38582" y="23006"/>
                  </a:lnTo>
                  <a:lnTo>
                    <a:pt x="28451" y="30918"/>
                  </a:lnTo>
                  <a:lnTo>
                    <a:pt x="21149" y="42450"/>
                  </a:lnTo>
                  <a:lnTo>
                    <a:pt x="16878" y="56499"/>
                  </a:lnTo>
                  <a:lnTo>
                    <a:pt x="15347" y="68068"/>
                  </a:lnTo>
                  <a:lnTo>
                    <a:pt x="15730" y="76051"/>
                  </a:lnTo>
                  <a:lnTo>
                    <a:pt x="19170" y="81853"/>
                  </a:lnTo>
                  <a:lnTo>
                    <a:pt x="25624" y="86743"/>
                  </a:lnTo>
                  <a:lnTo>
                    <a:pt x="33183" y="90750"/>
                  </a:lnTo>
                  <a:lnTo>
                    <a:pt x="43835" y="94008"/>
                  </a:lnTo>
                  <a:lnTo>
                    <a:pt x="56406" y="95911"/>
                  </a:lnTo>
                  <a:lnTo>
                    <a:pt x="67908" y="95158"/>
                  </a:lnTo>
                  <a:lnTo>
                    <a:pt x="77884" y="91594"/>
                  </a:lnTo>
                  <a:lnTo>
                    <a:pt x="85136" y="86071"/>
                  </a:lnTo>
                  <a:lnTo>
                    <a:pt x="89830" y="77763"/>
                  </a:lnTo>
                  <a:lnTo>
                    <a:pt x="92248" y="67727"/>
                  </a:lnTo>
                  <a:lnTo>
                    <a:pt x="92517" y="58624"/>
                  </a:lnTo>
                  <a:lnTo>
                    <a:pt x="91262" y="50462"/>
                  </a:lnTo>
                  <a:lnTo>
                    <a:pt x="89044" y="42759"/>
                  </a:lnTo>
                  <a:lnTo>
                    <a:pt x="85919" y="36151"/>
                  </a:lnTo>
                  <a:lnTo>
                    <a:pt x="81184" y="31080"/>
                  </a:lnTo>
                  <a:lnTo>
                    <a:pt x="73851" y="27573"/>
                  </a:lnTo>
                  <a:lnTo>
                    <a:pt x="64836" y="25842"/>
                  </a:lnTo>
                  <a:lnTo>
                    <a:pt x="54792" y="27176"/>
                  </a:lnTo>
                  <a:lnTo>
                    <a:pt x="42978" y="32844"/>
                  </a:lnTo>
                  <a:lnTo>
                    <a:pt x="31542" y="40950"/>
                  </a:lnTo>
                  <a:lnTo>
                    <a:pt x="23109" y="49475"/>
                  </a:lnTo>
                  <a:lnTo>
                    <a:pt x="17706" y="58503"/>
                  </a:lnTo>
                  <a:lnTo>
                    <a:pt x="14946" y="67055"/>
                  </a:lnTo>
                  <a:lnTo>
                    <a:pt x="14345" y="74134"/>
                  </a:lnTo>
                  <a:lnTo>
                    <a:pt x="15406" y="79537"/>
                  </a:lnTo>
                  <a:lnTo>
                    <a:pt x="18507" y="83658"/>
                  </a:lnTo>
                  <a:lnTo>
                    <a:pt x="26362" y="86607"/>
                  </a:lnTo>
                  <a:lnTo>
                    <a:pt x="38638" y="88141"/>
                  </a:lnTo>
                  <a:lnTo>
                    <a:pt x="49269" y="88129"/>
                  </a:lnTo>
                  <a:lnTo>
                    <a:pt x="56857" y="86767"/>
                  </a:lnTo>
                  <a:lnTo>
                    <a:pt x="62251" y="83963"/>
                  </a:lnTo>
                  <a:lnTo>
                    <a:pt x="66689" y="79655"/>
                  </a:lnTo>
                  <a:lnTo>
                    <a:pt x="70795" y="74153"/>
                  </a:lnTo>
                  <a:lnTo>
                    <a:pt x="74021" y="68915"/>
                  </a:lnTo>
                  <a:lnTo>
                    <a:pt x="76514" y="64961"/>
                  </a:lnTo>
                  <a:lnTo>
                    <a:pt x="78702" y="62237"/>
                  </a:lnTo>
                  <a:lnTo>
                    <a:pt x="80736" y="60271"/>
                  </a:lnTo>
                  <a:lnTo>
                    <a:pt x="82575" y="58206"/>
                  </a:lnTo>
                  <a:lnTo>
                    <a:pt x="84192" y="54945"/>
                  </a:lnTo>
                  <a:lnTo>
                    <a:pt x="85288" y="50818"/>
                  </a:lnTo>
                  <a:lnTo>
                    <a:pt x="85540" y="47371"/>
                  </a:lnTo>
                  <a:lnTo>
                    <a:pt x="84584" y="44788"/>
                  </a:lnTo>
                  <a:lnTo>
                    <a:pt x="81593" y="43913"/>
                  </a:lnTo>
                  <a:lnTo>
                    <a:pt x="74418" y="48272"/>
                  </a:lnTo>
                  <a:lnTo>
                    <a:pt x="63667" y="58328"/>
                  </a:lnTo>
                  <a:lnTo>
                    <a:pt x="53947" y="69301"/>
                  </a:lnTo>
                  <a:lnTo>
                    <a:pt x="46859" y="78207"/>
                  </a:lnTo>
                  <a:lnTo>
                    <a:pt x="43329" y="84943"/>
                  </a:lnTo>
                  <a:lnTo>
                    <a:pt x="42118" y="91419"/>
                  </a:lnTo>
                  <a:lnTo>
                    <a:pt x="42907" y="98571"/>
                  </a:lnTo>
                  <a:lnTo>
                    <a:pt x="44986" y="1076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921"/>
            <p:cNvSpPr/>
            <p:nvPr/>
          </p:nvSpPr>
          <p:spPr>
            <a:xfrm>
              <a:off x="2495270" y="4165600"/>
              <a:ext cx="89155" cy="214114"/>
            </a:xfrm>
            <a:custGeom>
              <a:avLst/>
              <a:gdLst/>
              <a:ahLst/>
              <a:cxnLst/>
              <a:rect l="0" t="0" r="0" b="0"/>
              <a:pathLst>
                <a:path w="89155" h="214114">
                  <a:moveTo>
                    <a:pt x="78597" y="0"/>
                  </a:moveTo>
                  <a:lnTo>
                    <a:pt x="66449" y="5894"/>
                  </a:lnTo>
                  <a:lnTo>
                    <a:pt x="50367" y="21832"/>
                  </a:lnTo>
                  <a:lnTo>
                    <a:pt x="33742" y="46430"/>
                  </a:lnTo>
                  <a:lnTo>
                    <a:pt x="17973" y="77365"/>
                  </a:lnTo>
                  <a:lnTo>
                    <a:pt x="6197" y="110889"/>
                  </a:lnTo>
                  <a:lnTo>
                    <a:pt x="70" y="141661"/>
                  </a:lnTo>
                  <a:lnTo>
                    <a:pt x="0" y="165255"/>
                  </a:lnTo>
                  <a:lnTo>
                    <a:pt x="6333" y="184167"/>
                  </a:lnTo>
                  <a:lnTo>
                    <a:pt x="16668" y="198293"/>
                  </a:lnTo>
                  <a:lnTo>
                    <a:pt x="29620" y="207743"/>
                  </a:lnTo>
                  <a:lnTo>
                    <a:pt x="43165" y="213051"/>
                  </a:lnTo>
                  <a:lnTo>
                    <a:pt x="55829" y="214113"/>
                  </a:lnTo>
                  <a:lnTo>
                    <a:pt x="67804" y="211144"/>
                  </a:lnTo>
                  <a:lnTo>
                    <a:pt x="77832" y="205599"/>
                  </a:lnTo>
                  <a:lnTo>
                    <a:pt x="85066" y="195357"/>
                  </a:lnTo>
                  <a:lnTo>
                    <a:pt x="89154" y="179455"/>
                  </a:lnTo>
                  <a:lnTo>
                    <a:pt x="89073" y="162872"/>
                  </a:lnTo>
                  <a:lnTo>
                    <a:pt x="85532" y="148142"/>
                  </a:lnTo>
                  <a:lnTo>
                    <a:pt x="80281" y="137040"/>
                  </a:lnTo>
                  <a:lnTo>
                    <a:pt x="72737" y="129441"/>
                  </a:lnTo>
                  <a:lnTo>
                    <a:pt x="63241" y="124995"/>
                  </a:lnTo>
                  <a:lnTo>
                    <a:pt x="51476" y="125419"/>
                  </a:lnTo>
                  <a:lnTo>
                    <a:pt x="37498" y="130692"/>
                  </a:lnTo>
                  <a:lnTo>
                    <a:pt x="26647" y="137280"/>
                  </a:lnTo>
                  <a:lnTo>
                    <a:pt x="18598" y="145136"/>
                  </a:lnTo>
                  <a:lnTo>
                    <a:pt x="13406" y="157052"/>
                  </a:lnTo>
                  <a:lnTo>
                    <a:pt x="10863" y="1778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922"/>
            <p:cNvSpPr/>
            <p:nvPr/>
          </p:nvSpPr>
          <p:spPr>
            <a:xfrm>
              <a:off x="2296008" y="4091922"/>
              <a:ext cx="125460" cy="319212"/>
            </a:xfrm>
            <a:custGeom>
              <a:avLst/>
              <a:gdLst/>
              <a:ahLst/>
              <a:cxnLst/>
              <a:rect l="0" t="0" r="0" b="0"/>
              <a:pathLst>
                <a:path w="125460" h="319212">
                  <a:moveTo>
                    <a:pt x="125459" y="5945"/>
                  </a:moveTo>
                  <a:lnTo>
                    <a:pt x="118611" y="758"/>
                  </a:lnTo>
                  <a:lnTo>
                    <a:pt x="109734" y="0"/>
                  </a:lnTo>
                  <a:lnTo>
                    <a:pt x="95653" y="3326"/>
                  </a:lnTo>
                  <a:lnTo>
                    <a:pt x="76167" y="13856"/>
                  </a:lnTo>
                  <a:lnTo>
                    <a:pt x="54117" y="32277"/>
                  </a:lnTo>
                  <a:lnTo>
                    <a:pt x="34745" y="55933"/>
                  </a:lnTo>
                  <a:lnTo>
                    <a:pt x="19005" y="84754"/>
                  </a:lnTo>
                  <a:lnTo>
                    <a:pt x="7484" y="116071"/>
                  </a:lnTo>
                  <a:lnTo>
                    <a:pt x="991" y="148449"/>
                  </a:lnTo>
                  <a:lnTo>
                    <a:pt x="0" y="181647"/>
                  </a:lnTo>
                  <a:lnTo>
                    <a:pt x="3341" y="213396"/>
                  </a:lnTo>
                  <a:lnTo>
                    <a:pt x="12258" y="243147"/>
                  </a:lnTo>
                  <a:lnTo>
                    <a:pt x="26326" y="273207"/>
                  </a:lnTo>
                  <a:lnTo>
                    <a:pt x="43246" y="300646"/>
                  </a:lnTo>
                  <a:lnTo>
                    <a:pt x="57725" y="319211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923"/>
            <p:cNvSpPr/>
            <p:nvPr/>
          </p:nvSpPr>
          <p:spPr>
            <a:xfrm>
              <a:off x="2641600" y="4394200"/>
              <a:ext cx="67734" cy="59268"/>
            </a:xfrm>
            <a:custGeom>
              <a:avLst/>
              <a:gdLst/>
              <a:ahLst/>
              <a:cxnLst/>
              <a:rect l="0" t="0" r="0" b="0"/>
              <a:pathLst>
                <a:path w="67734" h="59268">
                  <a:moveTo>
                    <a:pt x="67733" y="0"/>
                  </a:moveTo>
                  <a:lnTo>
                    <a:pt x="64033" y="4469"/>
                  </a:lnTo>
                  <a:lnTo>
                    <a:pt x="61417" y="8998"/>
                  </a:lnTo>
                  <a:lnTo>
                    <a:pt x="57527" y="15086"/>
                  </a:lnTo>
                  <a:lnTo>
                    <a:pt x="52115" y="23194"/>
                  </a:lnTo>
                  <a:lnTo>
                    <a:pt x="46352" y="31962"/>
                  </a:lnTo>
                  <a:lnTo>
                    <a:pt x="39598" y="40056"/>
                  </a:lnTo>
                  <a:lnTo>
                    <a:pt x="30617" y="47137"/>
                  </a:lnTo>
                  <a:lnTo>
                    <a:pt x="20467" y="53017"/>
                  </a:lnTo>
                  <a:lnTo>
                    <a:pt x="9855" y="57236"/>
                  </a:lnTo>
                  <a:lnTo>
                    <a:pt x="0" y="592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924"/>
            <p:cNvSpPr/>
            <p:nvPr/>
          </p:nvSpPr>
          <p:spPr>
            <a:xfrm>
              <a:off x="2914924" y="4233333"/>
              <a:ext cx="150010" cy="180997"/>
            </a:xfrm>
            <a:custGeom>
              <a:avLst/>
              <a:gdLst/>
              <a:ahLst/>
              <a:cxnLst/>
              <a:rect l="0" t="0" r="0" b="0"/>
              <a:pathLst>
                <a:path w="150010" h="180997">
                  <a:moveTo>
                    <a:pt x="150009" y="0"/>
                  </a:moveTo>
                  <a:lnTo>
                    <a:pt x="140773" y="334"/>
                  </a:lnTo>
                  <a:lnTo>
                    <a:pt x="137486" y="1436"/>
                  </a:lnTo>
                  <a:lnTo>
                    <a:pt x="135680" y="2869"/>
                  </a:lnTo>
                  <a:lnTo>
                    <a:pt x="133725" y="4342"/>
                  </a:lnTo>
                  <a:lnTo>
                    <a:pt x="125798" y="5768"/>
                  </a:lnTo>
                  <a:lnTo>
                    <a:pt x="105974" y="6935"/>
                  </a:lnTo>
                  <a:lnTo>
                    <a:pt x="80509" y="7693"/>
                  </a:lnTo>
                  <a:lnTo>
                    <a:pt x="58414" y="9122"/>
                  </a:lnTo>
                  <a:lnTo>
                    <a:pt x="42162" y="11711"/>
                  </a:lnTo>
                  <a:lnTo>
                    <a:pt x="31242" y="14020"/>
                  </a:lnTo>
                  <a:lnTo>
                    <a:pt x="24535" y="15915"/>
                  </a:lnTo>
                  <a:lnTo>
                    <a:pt x="20470" y="18361"/>
                  </a:lnTo>
                  <a:lnTo>
                    <a:pt x="17934" y="21779"/>
                  </a:lnTo>
                  <a:lnTo>
                    <a:pt x="16080" y="25540"/>
                  </a:lnTo>
                  <a:lnTo>
                    <a:pt x="13969" y="29915"/>
                  </a:lnTo>
                  <a:lnTo>
                    <a:pt x="11536" y="35643"/>
                  </a:lnTo>
                  <a:lnTo>
                    <a:pt x="9353" y="44587"/>
                  </a:lnTo>
                  <a:lnTo>
                    <a:pt x="7719" y="55223"/>
                  </a:lnTo>
                  <a:lnTo>
                    <a:pt x="6339" y="63229"/>
                  </a:lnTo>
                  <a:lnTo>
                    <a:pt x="4880" y="68299"/>
                  </a:lnTo>
                  <a:lnTo>
                    <a:pt x="3313" y="71516"/>
                  </a:lnTo>
                  <a:lnTo>
                    <a:pt x="1674" y="74627"/>
                  </a:lnTo>
                  <a:lnTo>
                    <a:pt x="260" y="78159"/>
                  </a:lnTo>
                  <a:lnTo>
                    <a:pt x="0" y="80788"/>
                  </a:lnTo>
                  <a:lnTo>
                    <a:pt x="1414" y="82059"/>
                  </a:lnTo>
                  <a:lnTo>
                    <a:pt x="5547" y="80639"/>
                  </a:lnTo>
                  <a:lnTo>
                    <a:pt x="12390" y="76779"/>
                  </a:lnTo>
                  <a:lnTo>
                    <a:pt x="24300" y="73210"/>
                  </a:lnTo>
                  <a:lnTo>
                    <a:pt x="43291" y="70731"/>
                  </a:lnTo>
                  <a:lnTo>
                    <a:pt x="61604" y="69706"/>
                  </a:lnTo>
                  <a:lnTo>
                    <a:pt x="78538" y="72226"/>
                  </a:lnTo>
                  <a:lnTo>
                    <a:pt x="96030" y="79716"/>
                  </a:lnTo>
                  <a:lnTo>
                    <a:pt x="110337" y="89843"/>
                  </a:lnTo>
                  <a:lnTo>
                    <a:pt x="120183" y="102729"/>
                  </a:lnTo>
                  <a:lnTo>
                    <a:pt x="125555" y="118587"/>
                  </a:lnTo>
                  <a:lnTo>
                    <a:pt x="126375" y="134121"/>
                  </a:lnTo>
                  <a:lnTo>
                    <a:pt x="121356" y="149044"/>
                  </a:lnTo>
                  <a:lnTo>
                    <a:pt x="111009" y="162764"/>
                  </a:lnTo>
                  <a:lnTo>
                    <a:pt x="95488" y="172698"/>
                  </a:lnTo>
                  <a:lnTo>
                    <a:pt x="74897" y="178840"/>
                  </a:lnTo>
                  <a:lnTo>
                    <a:pt x="55630" y="180996"/>
                  </a:lnTo>
                  <a:lnTo>
                    <a:pt x="39519" y="179966"/>
                  </a:lnTo>
                  <a:lnTo>
                    <a:pt x="28930" y="178000"/>
                  </a:lnTo>
                  <a:lnTo>
                    <a:pt x="22589" y="175951"/>
                  </a:lnTo>
                  <a:lnTo>
                    <a:pt x="17700" y="173954"/>
                  </a:lnTo>
                  <a:lnTo>
                    <a:pt x="12898" y="171855"/>
                  </a:lnTo>
                  <a:lnTo>
                    <a:pt x="6076" y="1693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925"/>
            <p:cNvSpPr/>
            <p:nvPr/>
          </p:nvSpPr>
          <p:spPr>
            <a:xfrm>
              <a:off x="3039533" y="4097867"/>
              <a:ext cx="154401" cy="397934"/>
            </a:xfrm>
            <a:custGeom>
              <a:avLst/>
              <a:gdLst/>
              <a:ahLst/>
              <a:cxnLst/>
              <a:rect l="0" t="0" r="0" b="0"/>
              <a:pathLst>
                <a:path w="154401" h="397934">
                  <a:moveTo>
                    <a:pt x="0" y="0"/>
                  </a:moveTo>
                  <a:lnTo>
                    <a:pt x="3467" y="333"/>
                  </a:lnTo>
                  <a:lnTo>
                    <a:pt x="5181" y="1473"/>
                  </a:lnTo>
                  <a:lnTo>
                    <a:pt x="7560" y="4400"/>
                  </a:lnTo>
                  <a:lnTo>
                    <a:pt x="16617" y="14162"/>
                  </a:lnTo>
                  <a:lnTo>
                    <a:pt x="36751" y="34405"/>
                  </a:lnTo>
                  <a:lnTo>
                    <a:pt x="63071" y="61542"/>
                  </a:lnTo>
                  <a:lnTo>
                    <a:pt x="89620" y="91796"/>
                  </a:lnTo>
                  <a:lnTo>
                    <a:pt x="113185" y="123647"/>
                  </a:lnTo>
                  <a:lnTo>
                    <a:pt x="132281" y="156412"/>
                  </a:lnTo>
                  <a:lnTo>
                    <a:pt x="146028" y="189713"/>
                  </a:lnTo>
                  <a:lnTo>
                    <a:pt x="153622" y="223921"/>
                  </a:lnTo>
                  <a:lnTo>
                    <a:pt x="154400" y="259152"/>
                  </a:lnTo>
                  <a:lnTo>
                    <a:pt x="147310" y="293715"/>
                  </a:lnTo>
                  <a:lnTo>
                    <a:pt x="131202" y="326646"/>
                  </a:lnTo>
                  <a:lnTo>
                    <a:pt x="108997" y="357572"/>
                  </a:lnTo>
                  <a:lnTo>
                    <a:pt x="83263" y="383201"/>
                  </a:lnTo>
                  <a:lnTo>
                    <a:pt x="59267" y="3979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190"/>
          <p:cNvGrpSpPr/>
          <p:nvPr/>
        </p:nvGrpSpPr>
        <p:grpSpPr>
          <a:xfrm>
            <a:off x="2333399" y="4905943"/>
            <a:ext cx="639531" cy="781258"/>
            <a:chOff x="2333399" y="4905943"/>
            <a:chExt cx="639531" cy="781258"/>
          </a:xfrm>
        </p:grpSpPr>
        <p:sp>
          <p:nvSpPr>
            <p:cNvPr id="255" name="SMARTInkShape-926"/>
            <p:cNvSpPr/>
            <p:nvPr/>
          </p:nvSpPr>
          <p:spPr>
            <a:xfrm>
              <a:off x="2537272" y="4905943"/>
              <a:ext cx="99001" cy="85714"/>
            </a:xfrm>
            <a:custGeom>
              <a:avLst/>
              <a:gdLst/>
              <a:ahLst/>
              <a:cxnLst/>
              <a:rect l="0" t="0" r="0" b="0"/>
              <a:pathLst>
                <a:path w="99001" h="85714">
                  <a:moveTo>
                    <a:pt x="78928" y="30124"/>
                  </a:moveTo>
                  <a:lnTo>
                    <a:pt x="75337" y="29263"/>
                  </a:lnTo>
                  <a:lnTo>
                    <a:pt x="74552" y="22116"/>
                  </a:lnTo>
                  <a:lnTo>
                    <a:pt x="69779" y="12298"/>
                  </a:lnTo>
                  <a:lnTo>
                    <a:pt x="59133" y="5088"/>
                  </a:lnTo>
                  <a:lnTo>
                    <a:pt x="42530" y="1200"/>
                  </a:lnTo>
                  <a:lnTo>
                    <a:pt x="28491" y="0"/>
                  </a:lnTo>
                  <a:lnTo>
                    <a:pt x="19006" y="416"/>
                  </a:lnTo>
                  <a:lnTo>
                    <a:pt x="12890" y="2109"/>
                  </a:lnTo>
                  <a:lnTo>
                    <a:pt x="8774" y="4668"/>
                  </a:lnTo>
                  <a:lnTo>
                    <a:pt x="5502" y="7148"/>
                  </a:lnTo>
                  <a:lnTo>
                    <a:pt x="2587" y="9330"/>
                  </a:lnTo>
                  <a:lnTo>
                    <a:pt x="661" y="11286"/>
                  </a:lnTo>
                  <a:lnTo>
                    <a:pt x="0" y="13600"/>
                  </a:lnTo>
                  <a:lnTo>
                    <a:pt x="437" y="17955"/>
                  </a:lnTo>
                  <a:lnTo>
                    <a:pt x="1378" y="24079"/>
                  </a:lnTo>
                  <a:lnTo>
                    <a:pt x="2515" y="29083"/>
                  </a:lnTo>
                  <a:lnTo>
                    <a:pt x="3894" y="32475"/>
                  </a:lnTo>
                  <a:lnTo>
                    <a:pt x="5439" y="34803"/>
                  </a:lnTo>
                  <a:lnTo>
                    <a:pt x="6977" y="37025"/>
                  </a:lnTo>
                  <a:lnTo>
                    <a:pt x="8647" y="39510"/>
                  </a:lnTo>
                  <a:lnTo>
                    <a:pt x="12093" y="41900"/>
                  </a:lnTo>
                  <a:lnTo>
                    <a:pt x="18148" y="44609"/>
                  </a:lnTo>
                  <a:lnTo>
                    <a:pt x="24164" y="47449"/>
                  </a:lnTo>
                  <a:lnTo>
                    <a:pt x="28558" y="49370"/>
                  </a:lnTo>
                  <a:lnTo>
                    <a:pt x="31442" y="50128"/>
                  </a:lnTo>
                  <a:lnTo>
                    <a:pt x="33438" y="50011"/>
                  </a:lnTo>
                  <a:lnTo>
                    <a:pt x="35897" y="49345"/>
                  </a:lnTo>
                  <a:lnTo>
                    <a:pt x="40175" y="47433"/>
                  </a:lnTo>
                  <a:lnTo>
                    <a:pt x="45194" y="43314"/>
                  </a:lnTo>
                  <a:lnTo>
                    <a:pt x="48922" y="37765"/>
                  </a:lnTo>
                  <a:lnTo>
                    <a:pt x="50989" y="32559"/>
                  </a:lnTo>
                  <a:lnTo>
                    <a:pt x="51646" y="28768"/>
                  </a:lnTo>
                  <a:lnTo>
                    <a:pt x="51247" y="26258"/>
                  </a:lnTo>
                  <a:lnTo>
                    <a:pt x="50220" y="24496"/>
                  </a:lnTo>
                  <a:lnTo>
                    <a:pt x="48961" y="22630"/>
                  </a:lnTo>
                  <a:lnTo>
                    <a:pt x="47609" y="20380"/>
                  </a:lnTo>
                  <a:lnTo>
                    <a:pt x="45824" y="18280"/>
                  </a:lnTo>
                  <a:lnTo>
                    <a:pt x="41604" y="16465"/>
                  </a:lnTo>
                  <a:lnTo>
                    <a:pt x="34518" y="15440"/>
                  </a:lnTo>
                  <a:lnTo>
                    <a:pt x="27173" y="16037"/>
                  </a:lnTo>
                  <a:lnTo>
                    <a:pt x="20887" y="18204"/>
                  </a:lnTo>
                  <a:lnTo>
                    <a:pt x="16627" y="24189"/>
                  </a:lnTo>
                  <a:lnTo>
                    <a:pt x="14361" y="34158"/>
                  </a:lnTo>
                  <a:lnTo>
                    <a:pt x="14926" y="42571"/>
                  </a:lnTo>
                  <a:lnTo>
                    <a:pt x="17948" y="48663"/>
                  </a:lnTo>
                  <a:lnTo>
                    <a:pt x="20976" y="52968"/>
                  </a:lnTo>
                  <a:lnTo>
                    <a:pt x="23409" y="56146"/>
                  </a:lnTo>
                  <a:lnTo>
                    <a:pt x="25939" y="58587"/>
                  </a:lnTo>
                  <a:lnTo>
                    <a:pt x="31889" y="60564"/>
                  </a:lnTo>
                  <a:lnTo>
                    <a:pt x="41983" y="61693"/>
                  </a:lnTo>
                  <a:lnTo>
                    <a:pt x="51510" y="61353"/>
                  </a:lnTo>
                  <a:lnTo>
                    <a:pt x="59474" y="59990"/>
                  </a:lnTo>
                  <a:lnTo>
                    <a:pt x="65816" y="58416"/>
                  </a:lnTo>
                  <a:lnTo>
                    <a:pt x="70293" y="56822"/>
                  </a:lnTo>
                  <a:lnTo>
                    <a:pt x="73497" y="54755"/>
                  </a:lnTo>
                  <a:lnTo>
                    <a:pt x="76637" y="51300"/>
                  </a:lnTo>
                  <a:lnTo>
                    <a:pt x="80157" y="45901"/>
                  </a:lnTo>
                  <a:lnTo>
                    <a:pt x="82501" y="39335"/>
                  </a:lnTo>
                  <a:lnTo>
                    <a:pt x="82368" y="33308"/>
                  </a:lnTo>
                  <a:lnTo>
                    <a:pt x="80472" y="28829"/>
                  </a:lnTo>
                  <a:lnTo>
                    <a:pt x="76401" y="24940"/>
                  </a:lnTo>
                  <a:lnTo>
                    <a:pt x="66797" y="20714"/>
                  </a:lnTo>
                  <a:lnTo>
                    <a:pt x="53113" y="17764"/>
                  </a:lnTo>
                  <a:lnTo>
                    <a:pt x="41245" y="17009"/>
                  </a:lnTo>
                  <a:lnTo>
                    <a:pt x="31988" y="17786"/>
                  </a:lnTo>
                  <a:lnTo>
                    <a:pt x="24977" y="19060"/>
                  </a:lnTo>
                  <a:lnTo>
                    <a:pt x="20164" y="20514"/>
                  </a:lnTo>
                  <a:lnTo>
                    <a:pt x="16894" y="22844"/>
                  </a:lnTo>
                  <a:lnTo>
                    <a:pt x="14631" y="26295"/>
                  </a:lnTo>
                  <a:lnTo>
                    <a:pt x="13602" y="30161"/>
                  </a:lnTo>
                  <a:lnTo>
                    <a:pt x="15225" y="36141"/>
                  </a:lnTo>
                  <a:lnTo>
                    <a:pt x="19206" y="44135"/>
                  </a:lnTo>
                  <a:lnTo>
                    <a:pt x="22899" y="50747"/>
                  </a:lnTo>
                  <a:lnTo>
                    <a:pt x="27744" y="55927"/>
                  </a:lnTo>
                  <a:lnTo>
                    <a:pt x="34939" y="60674"/>
                  </a:lnTo>
                  <a:lnTo>
                    <a:pt x="43141" y="64839"/>
                  </a:lnTo>
                  <a:lnTo>
                    <a:pt x="52564" y="68015"/>
                  </a:lnTo>
                  <a:lnTo>
                    <a:pt x="62068" y="69688"/>
                  </a:lnTo>
                  <a:lnTo>
                    <a:pt x="69902" y="69757"/>
                  </a:lnTo>
                  <a:lnTo>
                    <a:pt x="75748" y="68454"/>
                  </a:lnTo>
                  <a:lnTo>
                    <a:pt x="79978" y="66082"/>
                  </a:lnTo>
                  <a:lnTo>
                    <a:pt x="82893" y="63554"/>
                  </a:lnTo>
                  <a:lnTo>
                    <a:pt x="85454" y="61263"/>
                  </a:lnTo>
                  <a:lnTo>
                    <a:pt x="88117" y="59211"/>
                  </a:lnTo>
                  <a:lnTo>
                    <a:pt x="90454" y="57011"/>
                  </a:lnTo>
                  <a:lnTo>
                    <a:pt x="92371" y="53661"/>
                  </a:lnTo>
                  <a:lnTo>
                    <a:pt x="93421" y="48968"/>
                  </a:lnTo>
                  <a:lnTo>
                    <a:pt x="93066" y="43722"/>
                  </a:lnTo>
                  <a:lnTo>
                    <a:pt x="91509" y="37865"/>
                  </a:lnTo>
                  <a:lnTo>
                    <a:pt x="88111" y="30285"/>
                  </a:lnTo>
                  <a:lnTo>
                    <a:pt x="82524" y="21760"/>
                  </a:lnTo>
                  <a:lnTo>
                    <a:pt x="75736" y="15010"/>
                  </a:lnTo>
                  <a:lnTo>
                    <a:pt x="66728" y="10514"/>
                  </a:lnTo>
                  <a:lnTo>
                    <a:pt x="56303" y="8206"/>
                  </a:lnTo>
                  <a:lnTo>
                    <a:pt x="46220" y="8828"/>
                  </a:lnTo>
                  <a:lnTo>
                    <a:pt x="36953" y="12320"/>
                  </a:lnTo>
                  <a:lnTo>
                    <a:pt x="29931" y="17043"/>
                  </a:lnTo>
                  <a:lnTo>
                    <a:pt x="24481" y="22616"/>
                  </a:lnTo>
                  <a:lnTo>
                    <a:pt x="19830" y="28871"/>
                  </a:lnTo>
                  <a:lnTo>
                    <a:pt x="16632" y="34723"/>
                  </a:lnTo>
                  <a:lnTo>
                    <a:pt x="16295" y="41654"/>
                  </a:lnTo>
                  <a:lnTo>
                    <a:pt x="19302" y="50763"/>
                  </a:lnTo>
                  <a:lnTo>
                    <a:pt x="24203" y="59192"/>
                  </a:lnTo>
                  <a:lnTo>
                    <a:pt x="31328" y="67321"/>
                  </a:lnTo>
                  <a:lnTo>
                    <a:pt x="40402" y="75338"/>
                  </a:lnTo>
                  <a:lnTo>
                    <a:pt x="50439" y="81324"/>
                  </a:lnTo>
                  <a:lnTo>
                    <a:pt x="60748" y="84706"/>
                  </a:lnTo>
                  <a:lnTo>
                    <a:pt x="69188" y="85713"/>
                  </a:lnTo>
                  <a:lnTo>
                    <a:pt x="75389" y="84886"/>
                  </a:lnTo>
                  <a:lnTo>
                    <a:pt x="80030" y="82360"/>
                  </a:lnTo>
                  <a:lnTo>
                    <a:pt x="84083" y="78185"/>
                  </a:lnTo>
                  <a:lnTo>
                    <a:pt x="88055" y="72345"/>
                  </a:lnTo>
                  <a:lnTo>
                    <a:pt x="91199" y="65724"/>
                  </a:lnTo>
                  <a:lnTo>
                    <a:pt x="93597" y="59303"/>
                  </a:lnTo>
                  <a:lnTo>
                    <a:pt x="95851" y="53606"/>
                  </a:lnTo>
                  <a:lnTo>
                    <a:pt x="97794" y="49005"/>
                  </a:lnTo>
                  <a:lnTo>
                    <a:pt x="99000" y="45196"/>
                  </a:lnTo>
                  <a:lnTo>
                    <a:pt x="98742" y="41049"/>
                  </a:lnTo>
                  <a:lnTo>
                    <a:pt x="95820" y="35030"/>
                  </a:lnTo>
                  <a:lnTo>
                    <a:pt x="90583" y="28025"/>
                  </a:lnTo>
                  <a:lnTo>
                    <a:pt x="83934" y="22269"/>
                  </a:lnTo>
                  <a:lnTo>
                    <a:pt x="73636" y="18281"/>
                  </a:lnTo>
                  <a:lnTo>
                    <a:pt x="60948" y="16006"/>
                  </a:lnTo>
                  <a:lnTo>
                    <a:pt x="51400" y="15212"/>
                  </a:lnTo>
                  <a:lnTo>
                    <a:pt x="45438" y="15539"/>
                  </a:lnTo>
                  <a:lnTo>
                    <a:pt x="41764" y="16529"/>
                  </a:lnTo>
                  <a:lnTo>
                    <a:pt x="38859" y="17770"/>
                  </a:lnTo>
                  <a:lnTo>
                    <a:pt x="36173" y="19106"/>
                  </a:lnTo>
                  <a:lnTo>
                    <a:pt x="34376" y="20539"/>
                  </a:lnTo>
                  <a:lnTo>
                    <a:pt x="33785" y="22571"/>
                  </a:lnTo>
                  <a:lnTo>
                    <a:pt x="34283" y="27912"/>
                  </a:lnTo>
                  <a:lnTo>
                    <a:pt x="35288" y="36520"/>
                  </a:lnTo>
                  <a:lnTo>
                    <a:pt x="36465" y="43534"/>
                  </a:lnTo>
                  <a:lnTo>
                    <a:pt x="38292" y="48276"/>
                  </a:lnTo>
                  <a:lnTo>
                    <a:pt x="42492" y="51439"/>
                  </a:lnTo>
                  <a:lnTo>
                    <a:pt x="48628" y="53230"/>
                  </a:lnTo>
                  <a:lnTo>
                    <a:pt x="53536" y="53767"/>
                  </a:lnTo>
                  <a:lnTo>
                    <a:pt x="56767" y="53265"/>
                  </a:lnTo>
                  <a:lnTo>
                    <a:pt x="59790" y="50554"/>
                  </a:lnTo>
                  <a:lnTo>
                    <a:pt x="63485" y="43765"/>
                  </a:lnTo>
                  <a:lnTo>
                    <a:pt x="65483" y="34290"/>
                  </a:lnTo>
                  <a:lnTo>
                    <a:pt x="64631" y="25736"/>
                  </a:lnTo>
                  <a:lnTo>
                    <a:pt x="62540" y="20092"/>
                  </a:lnTo>
                  <a:lnTo>
                    <a:pt x="59851" y="16517"/>
                  </a:lnTo>
                  <a:lnTo>
                    <a:pt x="56659" y="13713"/>
                  </a:lnTo>
                  <a:lnTo>
                    <a:pt x="53536" y="11506"/>
                  </a:lnTo>
                  <a:lnTo>
                    <a:pt x="50566" y="10165"/>
                  </a:lnTo>
                  <a:lnTo>
                    <a:pt x="47153" y="10026"/>
                  </a:lnTo>
                  <a:lnTo>
                    <a:pt x="42738" y="10880"/>
                  </a:lnTo>
                  <a:lnTo>
                    <a:pt x="38289" y="11908"/>
                  </a:lnTo>
                  <a:lnTo>
                    <a:pt x="34896" y="13044"/>
                  </a:lnTo>
                  <a:lnTo>
                    <a:pt x="32436" y="15046"/>
                  </a:lnTo>
                  <a:lnTo>
                    <a:pt x="30638" y="19866"/>
                  </a:lnTo>
                  <a:lnTo>
                    <a:pt x="30518" y="27750"/>
                  </a:lnTo>
                  <a:lnTo>
                    <a:pt x="32591" y="35410"/>
                  </a:lnTo>
                  <a:lnTo>
                    <a:pt x="35341" y="40590"/>
                  </a:lnTo>
                  <a:lnTo>
                    <a:pt x="37884" y="43711"/>
                  </a:lnTo>
                  <a:lnTo>
                    <a:pt x="40024" y="46125"/>
                  </a:lnTo>
                  <a:lnTo>
                    <a:pt x="41924" y="48369"/>
                  </a:lnTo>
                  <a:lnTo>
                    <a:pt x="45520" y="49311"/>
                  </a:lnTo>
                  <a:lnTo>
                    <a:pt x="51227" y="48651"/>
                  </a:lnTo>
                  <a:lnTo>
                    <a:pt x="55714" y="47174"/>
                  </a:lnTo>
                  <a:lnTo>
                    <a:pt x="58656" y="45177"/>
                  </a:lnTo>
                  <a:lnTo>
                    <a:pt x="61442" y="43146"/>
                  </a:lnTo>
                  <a:lnTo>
                    <a:pt x="64642" y="40964"/>
                  </a:lnTo>
                  <a:lnTo>
                    <a:pt x="67087" y="38282"/>
                  </a:lnTo>
                  <a:lnTo>
                    <a:pt x="68404" y="35400"/>
                  </a:lnTo>
                  <a:lnTo>
                    <a:pt x="65708" y="33239"/>
                  </a:lnTo>
                  <a:lnTo>
                    <a:pt x="58685" y="31973"/>
                  </a:lnTo>
                  <a:lnTo>
                    <a:pt x="52137" y="31720"/>
                  </a:lnTo>
                  <a:lnTo>
                    <a:pt x="47331" y="33428"/>
                  </a:lnTo>
                  <a:lnTo>
                    <a:pt x="45061" y="3859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927"/>
            <p:cNvSpPr/>
            <p:nvPr/>
          </p:nvSpPr>
          <p:spPr>
            <a:xfrm>
              <a:off x="2333399" y="5012267"/>
              <a:ext cx="155802" cy="203201"/>
            </a:xfrm>
            <a:custGeom>
              <a:avLst/>
              <a:gdLst/>
              <a:ahLst/>
              <a:cxnLst/>
              <a:rect l="0" t="0" r="0" b="0"/>
              <a:pathLst>
                <a:path w="155802" h="203201">
                  <a:moveTo>
                    <a:pt x="155801" y="0"/>
                  </a:moveTo>
                  <a:lnTo>
                    <a:pt x="124180" y="2174"/>
                  </a:lnTo>
                  <a:lnTo>
                    <a:pt x="98500" y="14429"/>
                  </a:lnTo>
                  <a:lnTo>
                    <a:pt x="71207" y="36958"/>
                  </a:lnTo>
                  <a:lnTo>
                    <a:pt x="45407" y="64176"/>
                  </a:lnTo>
                  <a:lnTo>
                    <a:pt x="25254" y="93304"/>
                  </a:lnTo>
                  <a:lnTo>
                    <a:pt x="11852" y="122507"/>
                  </a:lnTo>
                  <a:lnTo>
                    <a:pt x="3167" y="149324"/>
                  </a:lnTo>
                  <a:lnTo>
                    <a:pt x="0" y="175023"/>
                  </a:lnTo>
                  <a:lnTo>
                    <a:pt x="3401" y="2032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928"/>
            <p:cNvSpPr/>
            <p:nvPr/>
          </p:nvSpPr>
          <p:spPr>
            <a:xfrm>
              <a:off x="2455947" y="5108156"/>
              <a:ext cx="92521" cy="162844"/>
            </a:xfrm>
            <a:custGeom>
              <a:avLst/>
              <a:gdLst/>
              <a:ahLst/>
              <a:cxnLst/>
              <a:rect l="0" t="0" r="0" b="0"/>
              <a:pathLst>
                <a:path w="92521" h="162844">
                  <a:moveTo>
                    <a:pt x="92520" y="5711"/>
                  </a:moveTo>
                  <a:lnTo>
                    <a:pt x="92175" y="2241"/>
                  </a:lnTo>
                  <a:lnTo>
                    <a:pt x="90653" y="466"/>
                  </a:lnTo>
                  <a:lnTo>
                    <a:pt x="87426" y="0"/>
                  </a:lnTo>
                  <a:lnTo>
                    <a:pt x="82233" y="1491"/>
                  </a:lnTo>
                  <a:lnTo>
                    <a:pt x="71337" y="8622"/>
                  </a:lnTo>
                  <a:lnTo>
                    <a:pt x="52177" y="25447"/>
                  </a:lnTo>
                  <a:lnTo>
                    <a:pt x="31404" y="49521"/>
                  </a:lnTo>
                  <a:lnTo>
                    <a:pt x="14733" y="75973"/>
                  </a:lnTo>
                  <a:lnTo>
                    <a:pt x="4431" y="97508"/>
                  </a:lnTo>
                  <a:lnTo>
                    <a:pt x="41" y="113843"/>
                  </a:lnTo>
                  <a:lnTo>
                    <a:pt x="0" y="126555"/>
                  </a:lnTo>
                  <a:lnTo>
                    <a:pt x="1864" y="136383"/>
                  </a:lnTo>
                  <a:lnTo>
                    <a:pt x="4615" y="144320"/>
                  </a:lnTo>
                  <a:lnTo>
                    <a:pt x="8827" y="151033"/>
                  </a:lnTo>
                  <a:lnTo>
                    <a:pt x="14812" y="156572"/>
                  </a:lnTo>
                  <a:lnTo>
                    <a:pt x="21852" y="160638"/>
                  </a:lnTo>
                  <a:lnTo>
                    <a:pt x="28730" y="162843"/>
                  </a:lnTo>
                  <a:lnTo>
                    <a:pt x="35958" y="162229"/>
                  </a:lnTo>
                  <a:lnTo>
                    <a:pt x="44196" y="157766"/>
                  </a:lnTo>
                  <a:lnTo>
                    <a:pt x="52097" y="149993"/>
                  </a:lnTo>
                  <a:lnTo>
                    <a:pt x="58246" y="138540"/>
                  </a:lnTo>
                  <a:lnTo>
                    <a:pt x="61892" y="124484"/>
                  </a:lnTo>
                  <a:lnTo>
                    <a:pt x="61536" y="111134"/>
                  </a:lnTo>
                  <a:lnTo>
                    <a:pt x="55478" y="99271"/>
                  </a:lnTo>
                  <a:lnTo>
                    <a:pt x="45608" y="91272"/>
                  </a:lnTo>
                  <a:lnTo>
                    <a:pt x="35730" y="87089"/>
                  </a:lnTo>
                  <a:lnTo>
                    <a:pt x="27381" y="85770"/>
                  </a:lnTo>
                  <a:lnTo>
                    <a:pt x="21175" y="86139"/>
                  </a:lnTo>
                  <a:lnTo>
                    <a:pt x="16474" y="88046"/>
                  </a:lnTo>
                  <a:lnTo>
                    <a:pt x="12260" y="91148"/>
                  </a:lnTo>
                  <a:lnTo>
                    <a:pt x="8624" y="94038"/>
                  </a:lnTo>
                  <a:lnTo>
                    <a:pt x="6279" y="96451"/>
                  </a:lnTo>
                  <a:lnTo>
                    <a:pt x="5026" y="98913"/>
                  </a:lnTo>
                  <a:lnTo>
                    <a:pt x="5321" y="102144"/>
                  </a:lnTo>
                  <a:lnTo>
                    <a:pt x="7853" y="107311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929"/>
            <p:cNvSpPr/>
            <p:nvPr/>
          </p:nvSpPr>
          <p:spPr>
            <a:xfrm>
              <a:off x="2548467" y="5300133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50800" y="0"/>
                  </a:moveTo>
                  <a:lnTo>
                    <a:pt x="40753" y="9288"/>
                  </a:lnTo>
                  <a:lnTo>
                    <a:pt x="35538" y="12946"/>
                  </a:lnTo>
                  <a:lnTo>
                    <a:pt x="32142" y="15472"/>
                  </a:lnTo>
                  <a:lnTo>
                    <a:pt x="29373" y="17994"/>
                  </a:lnTo>
                  <a:lnTo>
                    <a:pt x="25570" y="20393"/>
                  </a:lnTo>
                  <a:lnTo>
                    <a:pt x="17535" y="22768"/>
                  </a:lnTo>
                  <a:lnTo>
                    <a:pt x="0" y="254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930"/>
            <p:cNvSpPr/>
            <p:nvPr/>
          </p:nvSpPr>
          <p:spPr>
            <a:xfrm>
              <a:off x="2683933" y="5207000"/>
              <a:ext cx="93135" cy="118534"/>
            </a:xfrm>
            <a:custGeom>
              <a:avLst/>
              <a:gdLst/>
              <a:ahLst/>
              <a:cxnLst/>
              <a:rect l="0" t="0" r="0" b="0"/>
              <a:pathLst>
                <a:path w="93135" h="118534">
                  <a:moveTo>
                    <a:pt x="93134" y="0"/>
                  </a:moveTo>
                  <a:lnTo>
                    <a:pt x="79723" y="17986"/>
                  </a:lnTo>
                  <a:lnTo>
                    <a:pt x="64299" y="42394"/>
                  </a:lnTo>
                  <a:lnTo>
                    <a:pt x="48541" y="64859"/>
                  </a:lnTo>
                  <a:lnTo>
                    <a:pt x="33169" y="84142"/>
                  </a:lnTo>
                  <a:lnTo>
                    <a:pt x="20002" y="100106"/>
                  </a:lnTo>
                  <a:lnTo>
                    <a:pt x="9199" y="111858"/>
                  </a:lnTo>
                  <a:lnTo>
                    <a:pt x="0" y="1185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931"/>
            <p:cNvSpPr/>
            <p:nvPr/>
          </p:nvSpPr>
          <p:spPr>
            <a:xfrm>
              <a:off x="2753906" y="5223933"/>
              <a:ext cx="116295" cy="84668"/>
            </a:xfrm>
            <a:custGeom>
              <a:avLst/>
              <a:gdLst/>
              <a:ahLst/>
              <a:cxnLst/>
              <a:rect l="0" t="0" r="0" b="0"/>
              <a:pathLst>
                <a:path w="116295" h="84668">
                  <a:moveTo>
                    <a:pt x="48561" y="0"/>
                  </a:moveTo>
                  <a:lnTo>
                    <a:pt x="43442" y="445"/>
                  </a:lnTo>
                  <a:lnTo>
                    <a:pt x="41291" y="2654"/>
                  </a:lnTo>
                  <a:lnTo>
                    <a:pt x="35508" y="9754"/>
                  </a:lnTo>
                  <a:lnTo>
                    <a:pt x="24740" y="21528"/>
                  </a:lnTo>
                  <a:lnTo>
                    <a:pt x="15454" y="30656"/>
                  </a:lnTo>
                  <a:lnTo>
                    <a:pt x="9099" y="36240"/>
                  </a:lnTo>
                  <a:lnTo>
                    <a:pt x="4763" y="40549"/>
                  </a:lnTo>
                  <a:lnTo>
                    <a:pt x="1683" y="45691"/>
                  </a:lnTo>
                  <a:lnTo>
                    <a:pt x="0" y="50857"/>
                  </a:lnTo>
                  <a:lnTo>
                    <a:pt x="1223" y="54643"/>
                  </a:lnTo>
                  <a:lnTo>
                    <a:pt x="6515" y="57868"/>
                  </a:lnTo>
                  <a:lnTo>
                    <a:pt x="15932" y="61348"/>
                  </a:lnTo>
                  <a:lnTo>
                    <a:pt x="28961" y="65105"/>
                  </a:lnTo>
                  <a:lnTo>
                    <a:pt x="45534" y="69117"/>
                  </a:lnTo>
                  <a:lnTo>
                    <a:pt x="64661" y="72763"/>
                  </a:lnTo>
                  <a:lnTo>
                    <a:pt x="78722" y="75703"/>
                  </a:lnTo>
                  <a:lnTo>
                    <a:pt x="87459" y="78089"/>
                  </a:lnTo>
                  <a:lnTo>
                    <a:pt x="93336" y="80047"/>
                  </a:lnTo>
                  <a:lnTo>
                    <a:pt x="98913" y="81802"/>
                  </a:lnTo>
                  <a:lnTo>
                    <a:pt x="105780" y="83351"/>
                  </a:lnTo>
                  <a:lnTo>
                    <a:pt x="116294" y="846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932"/>
            <p:cNvSpPr/>
            <p:nvPr/>
          </p:nvSpPr>
          <p:spPr>
            <a:xfrm>
              <a:off x="2794000" y="5249333"/>
              <a:ext cx="67734" cy="127001"/>
            </a:xfrm>
            <a:custGeom>
              <a:avLst/>
              <a:gdLst/>
              <a:ahLst/>
              <a:cxnLst/>
              <a:rect l="0" t="0" r="0" b="0"/>
              <a:pathLst>
                <a:path w="67734" h="127001">
                  <a:moveTo>
                    <a:pt x="67733" y="0"/>
                  </a:moveTo>
                  <a:lnTo>
                    <a:pt x="64233" y="438"/>
                  </a:lnTo>
                  <a:lnTo>
                    <a:pt x="61305" y="5379"/>
                  </a:lnTo>
                  <a:lnTo>
                    <a:pt x="57341" y="17072"/>
                  </a:lnTo>
                  <a:lnTo>
                    <a:pt x="53505" y="30776"/>
                  </a:lnTo>
                  <a:lnTo>
                    <a:pt x="46294" y="47537"/>
                  </a:lnTo>
                  <a:lnTo>
                    <a:pt x="34432" y="68332"/>
                  </a:lnTo>
                  <a:lnTo>
                    <a:pt x="23897" y="86645"/>
                  </a:lnTo>
                  <a:lnTo>
                    <a:pt x="15235" y="102050"/>
                  </a:lnTo>
                  <a:lnTo>
                    <a:pt x="7788" y="115030"/>
                  </a:lnTo>
                  <a:lnTo>
                    <a:pt x="0" y="12700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933"/>
            <p:cNvSpPr/>
            <p:nvPr/>
          </p:nvSpPr>
          <p:spPr>
            <a:xfrm>
              <a:off x="2819400" y="5147733"/>
              <a:ext cx="153530" cy="313268"/>
            </a:xfrm>
            <a:custGeom>
              <a:avLst/>
              <a:gdLst/>
              <a:ahLst/>
              <a:cxnLst/>
              <a:rect l="0" t="0" r="0" b="0"/>
              <a:pathLst>
                <a:path w="153530" h="313268">
                  <a:moveTo>
                    <a:pt x="101600" y="0"/>
                  </a:moveTo>
                  <a:lnTo>
                    <a:pt x="102523" y="9936"/>
                  </a:lnTo>
                  <a:lnTo>
                    <a:pt x="106593" y="20000"/>
                  </a:lnTo>
                  <a:lnTo>
                    <a:pt x="114098" y="34777"/>
                  </a:lnTo>
                  <a:lnTo>
                    <a:pt x="123960" y="54709"/>
                  </a:lnTo>
                  <a:lnTo>
                    <a:pt x="134857" y="81255"/>
                  </a:lnTo>
                  <a:lnTo>
                    <a:pt x="144749" y="113127"/>
                  </a:lnTo>
                  <a:lnTo>
                    <a:pt x="151418" y="146848"/>
                  </a:lnTo>
                  <a:lnTo>
                    <a:pt x="153529" y="178973"/>
                  </a:lnTo>
                  <a:lnTo>
                    <a:pt x="150508" y="208243"/>
                  </a:lnTo>
                  <a:lnTo>
                    <a:pt x="142165" y="232559"/>
                  </a:lnTo>
                  <a:lnTo>
                    <a:pt x="126024" y="252467"/>
                  </a:lnTo>
                  <a:lnTo>
                    <a:pt x="100314" y="270284"/>
                  </a:lnTo>
                  <a:lnTo>
                    <a:pt x="71664" y="285767"/>
                  </a:lnTo>
                  <a:lnTo>
                    <a:pt x="45626" y="298412"/>
                  </a:lnTo>
                  <a:lnTo>
                    <a:pt x="22325" y="307663"/>
                  </a:lnTo>
                  <a:lnTo>
                    <a:pt x="0" y="313267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934"/>
            <p:cNvSpPr/>
            <p:nvPr/>
          </p:nvSpPr>
          <p:spPr>
            <a:xfrm>
              <a:off x="2345267" y="5357168"/>
              <a:ext cx="156029" cy="154633"/>
            </a:xfrm>
            <a:custGeom>
              <a:avLst/>
              <a:gdLst/>
              <a:ahLst/>
              <a:cxnLst/>
              <a:rect l="0" t="0" r="0" b="0"/>
              <a:pathLst>
                <a:path w="156029" h="154633">
                  <a:moveTo>
                    <a:pt x="152400" y="61499"/>
                  </a:moveTo>
                  <a:lnTo>
                    <a:pt x="151641" y="51891"/>
                  </a:lnTo>
                  <a:lnTo>
                    <a:pt x="150078" y="46620"/>
                  </a:lnTo>
                  <a:lnTo>
                    <a:pt x="149020" y="43243"/>
                  </a:lnTo>
                  <a:lnTo>
                    <a:pt x="148758" y="40953"/>
                  </a:lnTo>
                  <a:lnTo>
                    <a:pt x="149140" y="39230"/>
                  </a:lnTo>
                  <a:lnTo>
                    <a:pt x="149878" y="36970"/>
                  </a:lnTo>
                  <a:lnTo>
                    <a:pt x="150731" y="33358"/>
                  </a:lnTo>
                  <a:lnTo>
                    <a:pt x="151754" y="28902"/>
                  </a:lnTo>
                  <a:lnTo>
                    <a:pt x="153245" y="24349"/>
                  </a:lnTo>
                  <a:lnTo>
                    <a:pt x="154782" y="20375"/>
                  </a:lnTo>
                  <a:lnTo>
                    <a:pt x="155793" y="16924"/>
                  </a:lnTo>
                  <a:lnTo>
                    <a:pt x="156028" y="13789"/>
                  </a:lnTo>
                  <a:lnTo>
                    <a:pt x="155463" y="10931"/>
                  </a:lnTo>
                  <a:lnTo>
                    <a:pt x="152851" y="7644"/>
                  </a:lnTo>
                  <a:lnTo>
                    <a:pt x="147963" y="3826"/>
                  </a:lnTo>
                  <a:lnTo>
                    <a:pt x="143274" y="1118"/>
                  </a:lnTo>
                  <a:lnTo>
                    <a:pt x="138756" y="0"/>
                  </a:lnTo>
                  <a:lnTo>
                    <a:pt x="131807" y="547"/>
                  </a:lnTo>
                  <a:lnTo>
                    <a:pt x="121301" y="2855"/>
                  </a:lnTo>
                  <a:lnTo>
                    <a:pt x="105653" y="10639"/>
                  </a:lnTo>
                  <a:lnTo>
                    <a:pt x="84375" y="25370"/>
                  </a:lnTo>
                  <a:lnTo>
                    <a:pt x="62329" y="44673"/>
                  </a:lnTo>
                  <a:lnTo>
                    <a:pt x="40661" y="68895"/>
                  </a:lnTo>
                  <a:lnTo>
                    <a:pt x="23618" y="93594"/>
                  </a:lnTo>
                  <a:lnTo>
                    <a:pt x="10823" y="117564"/>
                  </a:lnTo>
                  <a:lnTo>
                    <a:pt x="2831" y="138950"/>
                  </a:lnTo>
                  <a:lnTo>
                    <a:pt x="0" y="154632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935"/>
            <p:cNvSpPr/>
            <p:nvPr/>
          </p:nvSpPr>
          <p:spPr>
            <a:xfrm>
              <a:off x="2348427" y="5382382"/>
              <a:ext cx="169378" cy="133262"/>
            </a:xfrm>
            <a:custGeom>
              <a:avLst/>
              <a:gdLst/>
              <a:ahLst/>
              <a:cxnLst/>
              <a:rect l="0" t="0" r="0" b="0"/>
              <a:pathLst>
                <a:path w="169378" h="133262">
                  <a:moveTo>
                    <a:pt x="13773" y="10885"/>
                  </a:moveTo>
                  <a:lnTo>
                    <a:pt x="10307" y="10551"/>
                  </a:lnTo>
                  <a:lnTo>
                    <a:pt x="8621" y="9449"/>
                  </a:lnTo>
                  <a:lnTo>
                    <a:pt x="7404" y="8013"/>
                  </a:lnTo>
                  <a:lnTo>
                    <a:pt x="5436" y="6416"/>
                  </a:lnTo>
                  <a:lnTo>
                    <a:pt x="2530" y="4498"/>
                  </a:lnTo>
                  <a:lnTo>
                    <a:pt x="211" y="1983"/>
                  </a:lnTo>
                  <a:lnTo>
                    <a:pt x="0" y="36"/>
                  </a:lnTo>
                  <a:lnTo>
                    <a:pt x="2384" y="0"/>
                  </a:lnTo>
                  <a:lnTo>
                    <a:pt x="6216" y="1299"/>
                  </a:lnTo>
                  <a:lnTo>
                    <a:pt x="13618" y="5588"/>
                  </a:lnTo>
                  <a:lnTo>
                    <a:pt x="28629" y="13707"/>
                  </a:lnTo>
                  <a:lnTo>
                    <a:pt x="50560" y="23331"/>
                  </a:lnTo>
                  <a:lnTo>
                    <a:pt x="73308" y="32149"/>
                  </a:lnTo>
                  <a:lnTo>
                    <a:pt x="94967" y="39497"/>
                  </a:lnTo>
                  <a:lnTo>
                    <a:pt x="114971" y="45340"/>
                  </a:lnTo>
                  <a:lnTo>
                    <a:pt x="129412" y="49062"/>
                  </a:lnTo>
                  <a:lnTo>
                    <a:pt x="136336" y="51572"/>
                  </a:lnTo>
                  <a:lnTo>
                    <a:pt x="133292" y="57334"/>
                  </a:lnTo>
                  <a:lnTo>
                    <a:pt x="120534" y="67851"/>
                  </a:lnTo>
                  <a:lnTo>
                    <a:pt x="107323" y="77322"/>
                  </a:lnTo>
                  <a:lnTo>
                    <a:pt x="97653" y="84431"/>
                  </a:lnTo>
                  <a:lnTo>
                    <a:pt x="91080" y="91168"/>
                  </a:lnTo>
                  <a:lnTo>
                    <a:pt x="86835" y="98876"/>
                  </a:lnTo>
                  <a:lnTo>
                    <a:pt x="84699" y="106645"/>
                  </a:lnTo>
                  <a:lnTo>
                    <a:pt x="84418" y="113298"/>
                  </a:lnTo>
                  <a:lnTo>
                    <a:pt x="85628" y="118484"/>
                  </a:lnTo>
                  <a:lnTo>
                    <a:pt x="88347" y="122592"/>
                  </a:lnTo>
                  <a:lnTo>
                    <a:pt x="92607" y="126374"/>
                  </a:lnTo>
                  <a:lnTo>
                    <a:pt x="98108" y="130138"/>
                  </a:lnTo>
                  <a:lnTo>
                    <a:pt x="104274" y="132731"/>
                  </a:lnTo>
                  <a:lnTo>
                    <a:pt x="112278" y="133261"/>
                  </a:lnTo>
                  <a:lnTo>
                    <a:pt x="122017" y="131456"/>
                  </a:lnTo>
                  <a:lnTo>
                    <a:pt x="134072" y="123281"/>
                  </a:lnTo>
                  <a:lnTo>
                    <a:pt x="148392" y="108210"/>
                  </a:lnTo>
                  <a:lnTo>
                    <a:pt x="159395" y="93782"/>
                  </a:lnTo>
                  <a:lnTo>
                    <a:pt x="165998" y="81502"/>
                  </a:lnTo>
                  <a:lnTo>
                    <a:pt x="168863" y="72216"/>
                  </a:lnTo>
                  <a:lnTo>
                    <a:pt x="169377" y="65801"/>
                  </a:lnTo>
                  <a:lnTo>
                    <a:pt x="168099" y="61408"/>
                  </a:lnTo>
                  <a:lnTo>
                    <a:pt x="162541" y="58223"/>
                  </a:lnTo>
                  <a:lnTo>
                    <a:pt x="153015" y="56129"/>
                  </a:lnTo>
                  <a:lnTo>
                    <a:pt x="145240" y="55343"/>
                  </a:lnTo>
                  <a:lnTo>
                    <a:pt x="139345" y="55575"/>
                  </a:lnTo>
                  <a:lnTo>
                    <a:pt x="135194" y="57384"/>
                  </a:lnTo>
                  <a:lnTo>
                    <a:pt x="132306" y="61685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936"/>
            <p:cNvSpPr/>
            <p:nvPr/>
          </p:nvSpPr>
          <p:spPr>
            <a:xfrm>
              <a:off x="2546637" y="5472242"/>
              <a:ext cx="86497" cy="115759"/>
            </a:xfrm>
            <a:custGeom>
              <a:avLst/>
              <a:gdLst/>
              <a:ahLst/>
              <a:cxnLst/>
              <a:rect l="0" t="0" r="0" b="0"/>
              <a:pathLst>
                <a:path w="86497" h="115759">
                  <a:moveTo>
                    <a:pt x="86496" y="31091"/>
                  </a:moveTo>
                  <a:lnTo>
                    <a:pt x="80684" y="23621"/>
                  </a:lnTo>
                  <a:lnTo>
                    <a:pt x="76506" y="15970"/>
                  </a:lnTo>
                  <a:lnTo>
                    <a:pt x="73176" y="9527"/>
                  </a:lnTo>
                  <a:lnTo>
                    <a:pt x="68754" y="4872"/>
                  </a:lnTo>
                  <a:lnTo>
                    <a:pt x="61183" y="1622"/>
                  </a:lnTo>
                  <a:lnTo>
                    <a:pt x="52260" y="0"/>
                  </a:lnTo>
                  <a:lnTo>
                    <a:pt x="42149" y="1540"/>
                  </a:lnTo>
                  <a:lnTo>
                    <a:pt x="29147" y="8435"/>
                  </a:lnTo>
                  <a:lnTo>
                    <a:pt x="16238" y="19180"/>
                  </a:lnTo>
                  <a:lnTo>
                    <a:pt x="6915" y="29512"/>
                  </a:lnTo>
                  <a:lnTo>
                    <a:pt x="1540" y="38722"/>
                  </a:lnTo>
                  <a:lnTo>
                    <a:pt x="0" y="49962"/>
                  </a:lnTo>
                  <a:lnTo>
                    <a:pt x="1508" y="63031"/>
                  </a:lnTo>
                  <a:lnTo>
                    <a:pt x="5721" y="75889"/>
                  </a:lnTo>
                  <a:lnTo>
                    <a:pt x="17254" y="91443"/>
                  </a:lnTo>
                  <a:lnTo>
                    <a:pt x="44163" y="115758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937"/>
            <p:cNvSpPr/>
            <p:nvPr/>
          </p:nvSpPr>
          <p:spPr>
            <a:xfrm>
              <a:off x="2638612" y="5528733"/>
              <a:ext cx="89688" cy="93135"/>
            </a:xfrm>
            <a:custGeom>
              <a:avLst/>
              <a:gdLst/>
              <a:ahLst/>
              <a:cxnLst/>
              <a:rect l="0" t="0" r="0" b="0"/>
              <a:pathLst>
                <a:path w="89688" h="93135">
                  <a:moveTo>
                    <a:pt x="45321" y="0"/>
                  </a:moveTo>
                  <a:lnTo>
                    <a:pt x="36128" y="334"/>
                  </a:lnTo>
                  <a:lnTo>
                    <a:pt x="32804" y="1481"/>
                  </a:lnTo>
                  <a:lnTo>
                    <a:pt x="29705" y="4552"/>
                  </a:lnTo>
                  <a:lnTo>
                    <a:pt x="24157" y="10935"/>
                  </a:lnTo>
                  <a:lnTo>
                    <a:pt x="17416" y="19162"/>
                  </a:lnTo>
                  <a:lnTo>
                    <a:pt x="11760" y="27813"/>
                  </a:lnTo>
                  <a:lnTo>
                    <a:pt x="6895" y="37212"/>
                  </a:lnTo>
                  <a:lnTo>
                    <a:pt x="2348" y="47210"/>
                  </a:lnTo>
                  <a:lnTo>
                    <a:pt x="0" y="56632"/>
                  </a:lnTo>
                  <a:lnTo>
                    <a:pt x="668" y="64571"/>
                  </a:lnTo>
                  <a:lnTo>
                    <a:pt x="3695" y="69798"/>
                  </a:lnTo>
                  <a:lnTo>
                    <a:pt x="8870" y="72380"/>
                  </a:lnTo>
                  <a:lnTo>
                    <a:pt x="19481" y="69538"/>
                  </a:lnTo>
                  <a:lnTo>
                    <a:pt x="38183" y="59367"/>
                  </a:lnTo>
                  <a:lnTo>
                    <a:pt x="56865" y="47044"/>
                  </a:lnTo>
                  <a:lnTo>
                    <a:pt x="69935" y="37031"/>
                  </a:lnTo>
                  <a:lnTo>
                    <a:pt x="77843" y="30089"/>
                  </a:lnTo>
                  <a:lnTo>
                    <a:pt x="83094" y="25331"/>
                  </a:lnTo>
                  <a:lnTo>
                    <a:pt x="86964" y="21999"/>
                  </a:lnTo>
                  <a:lnTo>
                    <a:pt x="89042" y="19918"/>
                  </a:lnTo>
                  <a:lnTo>
                    <a:pt x="89687" y="18852"/>
                  </a:lnTo>
                  <a:lnTo>
                    <a:pt x="89265" y="19393"/>
                  </a:lnTo>
                  <a:lnTo>
                    <a:pt x="84272" y="26479"/>
                  </a:lnTo>
                  <a:lnTo>
                    <a:pt x="74001" y="41717"/>
                  </a:lnTo>
                  <a:lnTo>
                    <a:pt x="64287" y="58518"/>
                  </a:lnTo>
                  <a:lnTo>
                    <a:pt x="57014" y="75782"/>
                  </a:lnTo>
                  <a:lnTo>
                    <a:pt x="53788" y="93134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938"/>
            <p:cNvSpPr/>
            <p:nvPr/>
          </p:nvSpPr>
          <p:spPr>
            <a:xfrm>
              <a:off x="2726267" y="5557771"/>
              <a:ext cx="118534" cy="129430"/>
            </a:xfrm>
            <a:custGeom>
              <a:avLst/>
              <a:gdLst/>
              <a:ahLst/>
              <a:cxnLst/>
              <a:rect l="0" t="0" r="0" b="0"/>
              <a:pathLst>
                <a:path w="118534" h="129430">
                  <a:moveTo>
                    <a:pt x="118533" y="55629"/>
                  </a:moveTo>
                  <a:lnTo>
                    <a:pt x="117344" y="28411"/>
                  </a:lnTo>
                  <a:lnTo>
                    <a:pt x="112632" y="15292"/>
                  </a:lnTo>
                  <a:lnTo>
                    <a:pt x="106234" y="7115"/>
                  </a:lnTo>
                  <a:lnTo>
                    <a:pt x="99409" y="2328"/>
                  </a:lnTo>
                  <a:lnTo>
                    <a:pt x="94222" y="121"/>
                  </a:lnTo>
                  <a:lnTo>
                    <a:pt x="90566" y="0"/>
                  </a:lnTo>
                  <a:lnTo>
                    <a:pt x="87396" y="1809"/>
                  </a:lnTo>
                  <a:lnTo>
                    <a:pt x="84211" y="5563"/>
                  </a:lnTo>
                  <a:lnTo>
                    <a:pt x="81333" y="15169"/>
                  </a:lnTo>
                  <a:lnTo>
                    <a:pt x="79108" y="35091"/>
                  </a:lnTo>
                  <a:lnTo>
                    <a:pt x="77718" y="60262"/>
                  </a:lnTo>
                  <a:lnTo>
                    <a:pt x="76598" y="82179"/>
                  </a:lnTo>
                  <a:lnTo>
                    <a:pt x="74957" y="97945"/>
                  </a:lnTo>
                  <a:lnTo>
                    <a:pt x="72903" y="109108"/>
                  </a:lnTo>
                  <a:lnTo>
                    <a:pt x="70977" y="117072"/>
                  </a:lnTo>
                  <a:lnTo>
                    <a:pt x="69207" y="122361"/>
                  </a:lnTo>
                  <a:lnTo>
                    <a:pt x="67013" y="125825"/>
                  </a:lnTo>
                  <a:lnTo>
                    <a:pt x="62108" y="128197"/>
                  </a:lnTo>
                  <a:lnTo>
                    <a:pt x="53807" y="129429"/>
                  </a:lnTo>
                  <a:lnTo>
                    <a:pt x="45109" y="129118"/>
                  </a:lnTo>
                  <a:lnTo>
                    <a:pt x="36780" y="127574"/>
                  </a:lnTo>
                  <a:lnTo>
                    <a:pt x="28387" y="125026"/>
                  </a:lnTo>
                  <a:lnTo>
                    <a:pt x="20319" y="121889"/>
                  </a:lnTo>
                  <a:lnTo>
                    <a:pt x="13646" y="119172"/>
                  </a:lnTo>
                  <a:lnTo>
                    <a:pt x="8929" y="116925"/>
                  </a:lnTo>
                  <a:lnTo>
                    <a:pt x="5298" y="114603"/>
                  </a:lnTo>
                  <a:lnTo>
                    <a:pt x="2481" y="111489"/>
                  </a:lnTo>
                  <a:lnTo>
                    <a:pt x="0" y="106429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191"/>
          <p:cNvGrpSpPr/>
          <p:nvPr/>
        </p:nvGrpSpPr>
        <p:grpSpPr>
          <a:xfrm>
            <a:off x="618067" y="4106333"/>
            <a:ext cx="880534" cy="33868"/>
            <a:chOff x="618067" y="4106333"/>
            <a:chExt cx="880534" cy="33868"/>
          </a:xfrm>
        </p:grpSpPr>
        <p:sp>
          <p:nvSpPr>
            <p:cNvPr id="269" name="SMARTInkShape-939"/>
            <p:cNvSpPr/>
            <p:nvPr/>
          </p:nvSpPr>
          <p:spPr>
            <a:xfrm>
              <a:off x="618067" y="4123267"/>
              <a:ext cx="321734" cy="16934"/>
            </a:xfrm>
            <a:custGeom>
              <a:avLst/>
              <a:gdLst/>
              <a:ahLst/>
              <a:cxnLst/>
              <a:rect l="0" t="0" r="0" b="0"/>
              <a:pathLst>
                <a:path w="321734" h="16934">
                  <a:moveTo>
                    <a:pt x="0" y="0"/>
                  </a:moveTo>
                  <a:lnTo>
                    <a:pt x="12125" y="2023"/>
                  </a:lnTo>
                  <a:lnTo>
                    <a:pt x="38464" y="5955"/>
                  </a:lnTo>
                  <a:lnTo>
                    <a:pt x="70126" y="9716"/>
                  </a:lnTo>
                  <a:lnTo>
                    <a:pt x="104142" y="12630"/>
                  </a:lnTo>
                  <a:lnTo>
                    <a:pt x="137842" y="14510"/>
                  </a:lnTo>
                  <a:lnTo>
                    <a:pt x="171424" y="15612"/>
                  </a:lnTo>
                  <a:lnTo>
                    <a:pt x="206307" y="16228"/>
                  </a:lnTo>
                  <a:lnTo>
                    <a:pt x="242796" y="16628"/>
                  </a:lnTo>
                  <a:lnTo>
                    <a:pt x="281208" y="16849"/>
                  </a:lnTo>
                  <a:lnTo>
                    <a:pt x="321733" y="16933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940"/>
            <p:cNvSpPr/>
            <p:nvPr/>
          </p:nvSpPr>
          <p:spPr>
            <a:xfrm>
              <a:off x="1295400" y="4106333"/>
              <a:ext cx="203201" cy="8468"/>
            </a:xfrm>
            <a:custGeom>
              <a:avLst/>
              <a:gdLst/>
              <a:ahLst/>
              <a:cxnLst/>
              <a:rect l="0" t="0" r="0" b="0"/>
              <a:pathLst>
                <a:path w="203201" h="8468">
                  <a:moveTo>
                    <a:pt x="0" y="8467"/>
                  </a:moveTo>
                  <a:lnTo>
                    <a:pt x="38479" y="8463"/>
                  </a:lnTo>
                  <a:lnTo>
                    <a:pt x="73621" y="8308"/>
                  </a:lnTo>
                  <a:lnTo>
                    <a:pt x="108465" y="7195"/>
                  </a:lnTo>
                  <a:lnTo>
                    <a:pt x="143442" y="5089"/>
                  </a:lnTo>
                  <a:lnTo>
                    <a:pt x="176383" y="2379"/>
                  </a:lnTo>
                  <a:lnTo>
                    <a:pt x="20320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92"/>
          <p:cNvGrpSpPr/>
          <p:nvPr/>
        </p:nvGrpSpPr>
        <p:grpSpPr>
          <a:xfrm>
            <a:off x="1947333" y="3953933"/>
            <a:ext cx="2108201" cy="118535"/>
            <a:chOff x="1947333" y="3953933"/>
            <a:chExt cx="2108201" cy="118535"/>
          </a:xfrm>
        </p:grpSpPr>
        <p:sp>
          <p:nvSpPr>
            <p:cNvPr id="272" name="SMARTInkShape-941"/>
            <p:cNvSpPr/>
            <p:nvPr/>
          </p:nvSpPr>
          <p:spPr>
            <a:xfrm>
              <a:off x="1947333" y="4064000"/>
              <a:ext cx="194735" cy="8468"/>
            </a:xfrm>
            <a:custGeom>
              <a:avLst/>
              <a:gdLst/>
              <a:ahLst/>
              <a:cxnLst/>
              <a:rect l="0" t="0" r="0" b="0"/>
              <a:pathLst>
                <a:path w="194735" h="8468">
                  <a:moveTo>
                    <a:pt x="0" y="8467"/>
                  </a:moveTo>
                  <a:lnTo>
                    <a:pt x="37861" y="6251"/>
                  </a:lnTo>
                  <a:lnTo>
                    <a:pt x="72747" y="3558"/>
                  </a:lnTo>
                  <a:lnTo>
                    <a:pt x="107024" y="1909"/>
                  </a:lnTo>
                  <a:lnTo>
                    <a:pt x="140745" y="810"/>
                  </a:lnTo>
                  <a:lnTo>
                    <a:pt x="171443" y="202"/>
                  </a:lnTo>
                  <a:lnTo>
                    <a:pt x="194734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942"/>
            <p:cNvSpPr/>
            <p:nvPr/>
          </p:nvSpPr>
          <p:spPr>
            <a:xfrm>
              <a:off x="2573867" y="4013200"/>
              <a:ext cx="296334" cy="16934"/>
            </a:xfrm>
            <a:custGeom>
              <a:avLst/>
              <a:gdLst/>
              <a:ahLst/>
              <a:cxnLst/>
              <a:rect l="0" t="0" r="0" b="0"/>
              <a:pathLst>
                <a:path w="296334" h="16934">
                  <a:moveTo>
                    <a:pt x="0" y="16933"/>
                  </a:moveTo>
                  <a:lnTo>
                    <a:pt x="20449" y="10999"/>
                  </a:lnTo>
                  <a:lnTo>
                    <a:pt x="51567" y="6300"/>
                  </a:lnTo>
                  <a:lnTo>
                    <a:pt x="85148" y="3401"/>
                  </a:lnTo>
                  <a:lnTo>
                    <a:pt x="120310" y="1772"/>
                  </a:lnTo>
                  <a:lnTo>
                    <a:pt x="156585" y="903"/>
                  </a:lnTo>
                  <a:lnTo>
                    <a:pt x="193278" y="454"/>
                  </a:lnTo>
                  <a:lnTo>
                    <a:pt x="229298" y="177"/>
                  </a:lnTo>
                  <a:lnTo>
                    <a:pt x="263937" y="38"/>
                  </a:lnTo>
                  <a:lnTo>
                    <a:pt x="296333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943"/>
            <p:cNvSpPr/>
            <p:nvPr/>
          </p:nvSpPr>
          <p:spPr>
            <a:xfrm>
              <a:off x="3302000" y="3979333"/>
              <a:ext cx="203201" cy="1"/>
            </a:xfrm>
            <a:custGeom>
              <a:avLst/>
              <a:gdLst/>
              <a:ahLst/>
              <a:cxnLst/>
              <a:rect l="0" t="0" r="0" b="0"/>
              <a:pathLst>
                <a:path w="203201" h="1">
                  <a:moveTo>
                    <a:pt x="0" y="0"/>
                  </a:moveTo>
                  <a:lnTo>
                    <a:pt x="36737" y="0"/>
                  </a:lnTo>
                  <a:lnTo>
                    <a:pt x="73286" y="0"/>
                  </a:lnTo>
                  <a:lnTo>
                    <a:pt x="109631" y="0"/>
                  </a:lnTo>
                  <a:lnTo>
                    <a:pt x="145119" y="0"/>
                  </a:lnTo>
                  <a:lnTo>
                    <a:pt x="177540" y="0"/>
                  </a:lnTo>
                  <a:lnTo>
                    <a:pt x="203200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944"/>
            <p:cNvSpPr/>
            <p:nvPr/>
          </p:nvSpPr>
          <p:spPr>
            <a:xfrm>
              <a:off x="3869267" y="3953933"/>
              <a:ext cx="186267" cy="16935"/>
            </a:xfrm>
            <a:custGeom>
              <a:avLst/>
              <a:gdLst/>
              <a:ahLst/>
              <a:cxnLst/>
              <a:rect l="0" t="0" r="0" b="0"/>
              <a:pathLst>
                <a:path w="186267" h="16935">
                  <a:moveTo>
                    <a:pt x="0" y="16934"/>
                  </a:moveTo>
                  <a:lnTo>
                    <a:pt x="14487" y="14965"/>
                  </a:lnTo>
                  <a:lnTo>
                    <a:pt x="44430" y="11393"/>
                  </a:lnTo>
                  <a:lnTo>
                    <a:pt x="77863" y="7886"/>
                  </a:lnTo>
                  <a:lnTo>
                    <a:pt x="112305" y="4608"/>
                  </a:lnTo>
                  <a:lnTo>
                    <a:pt x="148126" y="1841"/>
                  </a:lnTo>
                  <a:lnTo>
                    <a:pt x="186266" y="0"/>
                  </a:lnTo>
                </a:path>
              </a:pathLst>
            </a:cu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193"/>
          <p:cNvGrpSpPr/>
          <p:nvPr/>
        </p:nvGrpSpPr>
        <p:grpSpPr>
          <a:xfrm>
            <a:off x="550333" y="4191000"/>
            <a:ext cx="876124" cy="388043"/>
            <a:chOff x="550333" y="4191000"/>
            <a:chExt cx="876124" cy="388043"/>
          </a:xfrm>
        </p:grpSpPr>
        <p:sp>
          <p:nvSpPr>
            <p:cNvPr id="277" name="SMARTInkShape-945"/>
            <p:cNvSpPr/>
            <p:nvPr/>
          </p:nvSpPr>
          <p:spPr>
            <a:xfrm>
              <a:off x="550333" y="4233333"/>
              <a:ext cx="253411" cy="345710"/>
            </a:xfrm>
            <a:custGeom>
              <a:avLst/>
              <a:gdLst/>
              <a:ahLst/>
              <a:cxnLst/>
              <a:rect l="0" t="0" r="0" b="0"/>
              <a:pathLst>
                <a:path w="253411" h="345710">
                  <a:moveTo>
                    <a:pt x="127000" y="0"/>
                  </a:moveTo>
                  <a:lnTo>
                    <a:pt x="117681" y="647"/>
                  </a:lnTo>
                  <a:lnTo>
                    <a:pt x="117388" y="4684"/>
                  </a:lnTo>
                  <a:lnTo>
                    <a:pt x="117276" y="8840"/>
                  </a:lnTo>
                  <a:lnTo>
                    <a:pt x="116553" y="11780"/>
                  </a:lnTo>
                  <a:lnTo>
                    <a:pt x="115376" y="13811"/>
                  </a:lnTo>
                  <a:lnTo>
                    <a:pt x="114044" y="15975"/>
                  </a:lnTo>
                  <a:lnTo>
                    <a:pt x="112693" y="23936"/>
                  </a:lnTo>
                  <a:lnTo>
                    <a:pt x="111574" y="39221"/>
                  </a:lnTo>
                  <a:lnTo>
                    <a:pt x="111226" y="53293"/>
                  </a:lnTo>
                  <a:lnTo>
                    <a:pt x="111914" y="63868"/>
                  </a:lnTo>
                  <a:lnTo>
                    <a:pt x="113538" y="73075"/>
                  </a:lnTo>
                  <a:lnTo>
                    <a:pt x="115838" y="82393"/>
                  </a:lnTo>
                  <a:lnTo>
                    <a:pt x="118162" y="89366"/>
                  </a:lnTo>
                  <a:lnTo>
                    <a:pt x="120326" y="94062"/>
                  </a:lnTo>
                  <a:lnTo>
                    <a:pt x="122688" y="98487"/>
                  </a:lnTo>
                  <a:lnTo>
                    <a:pt x="125535" y="103662"/>
                  </a:lnTo>
                  <a:lnTo>
                    <a:pt x="128656" y="108256"/>
                  </a:lnTo>
                  <a:lnTo>
                    <a:pt x="132079" y="111852"/>
                  </a:lnTo>
                  <a:lnTo>
                    <a:pt x="135189" y="114435"/>
                  </a:lnTo>
                  <a:lnTo>
                    <a:pt x="137797" y="116817"/>
                  </a:lnTo>
                  <a:lnTo>
                    <a:pt x="140026" y="119380"/>
                  </a:lnTo>
                  <a:lnTo>
                    <a:pt x="142339" y="121664"/>
                  </a:lnTo>
                  <a:lnTo>
                    <a:pt x="146289" y="123571"/>
                  </a:lnTo>
                  <a:lnTo>
                    <a:pt x="152881" y="124091"/>
                  </a:lnTo>
                  <a:lnTo>
                    <a:pt x="160214" y="122832"/>
                  </a:lnTo>
                  <a:lnTo>
                    <a:pt x="166009" y="121267"/>
                  </a:lnTo>
                  <a:lnTo>
                    <a:pt x="170918" y="118360"/>
                  </a:lnTo>
                  <a:lnTo>
                    <a:pt x="176167" y="113566"/>
                  </a:lnTo>
                  <a:lnTo>
                    <a:pt x="181525" y="109031"/>
                  </a:lnTo>
                  <a:lnTo>
                    <a:pt x="188056" y="104051"/>
                  </a:lnTo>
                  <a:lnTo>
                    <a:pt x="195725" y="97647"/>
                  </a:lnTo>
                  <a:lnTo>
                    <a:pt x="202090" y="91155"/>
                  </a:lnTo>
                  <a:lnTo>
                    <a:pt x="208500" y="83054"/>
                  </a:lnTo>
                  <a:lnTo>
                    <a:pt x="215918" y="72789"/>
                  </a:lnTo>
                  <a:lnTo>
                    <a:pt x="222365" y="63166"/>
                  </a:lnTo>
                  <a:lnTo>
                    <a:pt x="227700" y="54569"/>
                  </a:lnTo>
                  <a:lnTo>
                    <a:pt x="231581" y="47674"/>
                  </a:lnTo>
                  <a:lnTo>
                    <a:pt x="234407" y="42868"/>
                  </a:lnTo>
                  <a:lnTo>
                    <a:pt x="236759" y="39714"/>
                  </a:lnTo>
                  <a:lnTo>
                    <a:pt x="238875" y="37530"/>
                  </a:lnTo>
                  <a:lnTo>
                    <a:pt x="240753" y="35355"/>
                  </a:lnTo>
                  <a:lnTo>
                    <a:pt x="242396" y="32038"/>
                  </a:lnTo>
                  <a:lnTo>
                    <a:pt x="243779" y="27882"/>
                  </a:lnTo>
                  <a:lnTo>
                    <a:pt x="245105" y="24418"/>
                  </a:lnTo>
                  <a:lnTo>
                    <a:pt x="247142" y="21896"/>
                  </a:lnTo>
                  <a:lnTo>
                    <a:pt x="249808" y="25776"/>
                  </a:lnTo>
                  <a:lnTo>
                    <a:pt x="251738" y="42797"/>
                  </a:lnTo>
                  <a:lnTo>
                    <a:pt x="252841" y="70086"/>
                  </a:lnTo>
                  <a:lnTo>
                    <a:pt x="253410" y="103660"/>
                  </a:lnTo>
                  <a:lnTo>
                    <a:pt x="253327" y="137594"/>
                  </a:lnTo>
                  <a:lnTo>
                    <a:pt x="251915" y="169896"/>
                  </a:lnTo>
                  <a:lnTo>
                    <a:pt x="249207" y="202113"/>
                  </a:lnTo>
                  <a:lnTo>
                    <a:pt x="244122" y="233625"/>
                  </a:lnTo>
                  <a:lnTo>
                    <a:pt x="235107" y="264682"/>
                  </a:lnTo>
                  <a:lnTo>
                    <a:pt x="222749" y="290961"/>
                  </a:lnTo>
                  <a:lnTo>
                    <a:pt x="205095" y="312826"/>
                  </a:lnTo>
                  <a:lnTo>
                    <a:pt x="180394" y="330329"/>
                  </a:lnTo>
                  <a:lnTo>
                    <a:pt x="153276" y="341751"/>
                  </a:lnTo>
                  <a:lnTo>
                    <a:pt x="126967" y="345709"/>
                  </a:lnTo>
                  <a:lnTo>
                    <a:pt x="97330" y="341082"/>
                  </a:lnTo>
                  <a:lnTo>
                    <a:pt x="66491" y="329220"/>
                  </a:lnTo>
                  <a:lnTo>
                    <a:pt x="40247" y="314440"/>
                  </a:lnTo>
                  <a:lnTo>
                    <a:pt x="19935" y="300848"/>
                  </a:lnTo>
                  <a:lnTo>
                    <a:pt x="6465" y="289167"/>
                  </a:lnTo>
                  <a:lnTo>
                    <a:pt x="0" y="2794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946"/>
            <p:cNvSpPr/>
            <p:nvPr/>
          </p:nvSpPr>
          <p:spPr>
            <a:xfrm>
              <a:off x="889000" y="4275667"/>
              <a:ext cx="135468" cy="1"/>
            </a:xfrm>
            <a:custGeom>
              <a:avLst/>
              <a:gdLst/>
              <a:ahLst/>
              <a:cxnLst/>
              <a:rect l="0" t="0" r="0" b="0"/>
              <a:pathLst>
                <a:path w="135468" h="1">
                  <a:moveTo>
                    <a:pt x="0" y="0"/>
                  </a:moveTo>
                  <a:lnTo>
                    <a:pt x="39589" y="0"/>
                  </a:lnTo>
                  <a:lnTo>
                    <a:pt x="77281" y="0"/>
                  </a:lnTo>
                  <a:lnTo>
                    <a:pt x="110736" y="0"/>
                  </a:lnTo>
                  <a:lnTo>
                    <a:pt x="135467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947"/>
            <p:cNvSpPr/>
            <p:nvPr/>
          </p:nvSpPr>
          <p:spPr>
            <a:xfrm>
              <a:off x="931333" y="4334933"/>
              <a:ext cx="118535" cy="16935"/>
            </a:xfrm>
            <a:custGeom>
              <a:avLst/>
              <a:gdLst/>
              <a:ahLst/>
              <a:cxnLst/>
              <a:rect l="0" t="0" r="0" b="0"/>
              <a:pathLst>
                <a:path w="118535" h="16935">
                  <a:moveTo>
                    <a:pt x="0" y="0"/>
                  </a:moveTo>
                  <a:lnTo>
                    <a:pt x="1265" y="73"/>
                  </a:lnTo>
                  <a:lnTo>
                    <a:pt x="24129" y="1263"/>
                  </a:lnTo>
                  <a:lnTo>
                    <a:pt x="48077" y="3813"/>
                  </a:lnTo>
                  <a:lnTo>
                    <a:pt x="70903" y="7004"/>
                  </a:lnTo>
                  <a:lnTo>
                    <a:pt x="90977" y="10638"/>
                  </a:lnTo>
                  <a:lnTo>
                    <a:pt x="107183" y="14257"/>
                  </a:lnTo>
                  <a:lnTo>
                    <a:pt x="118534" y="169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948"/>
            <p:cNvSpPr/>
            <p:nvPr/>
          </p:nvSpPr>
          <p:spPr>
            <a:xfrm>
              <a:off x="1159933" y="4207933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25400" y="0"/>
                  </a:moveTo>
                  <a:lnTo>
                    <a:pt x="18369" y="1440"/>
                  </a:lnTo>
                  <a:lnTo>
                    <a:pt x="14279" y="5410"/>
                  </a:lnTo>
                  <a:lnTo>
                    <a:pt x="12537" y="10901"/>
                  </a:lnTo>
                  <a:lnTo>
                    <a:pt x="13156" y="20689"/>
                  </a:lnTo>
                  <a:lnTo>
                    <a:pt x="13433" y="39126"/>
                  </a:lnTo>
                  <a:lnTo>
                    <a:pt x="11829" y="62505"/>
                  </a:lnTo>
                  <a:lnTo>
                    <a:pt x="9089" y="86466"/>
                  </a:lnTo>
                  <a:lnTo>
                    <a:pt x="5649" y="114830"/>
                  </a:lnTo>
                  <a:lnTo>
                    <a:pt x="3087" y="146390"/>
                  </a:lnTo>
                  <a:lnTo>
                    <a:pt x="1305" y="176302"/>
                  </a:lnTo>
                  <a:lnTo>
                    <a:pt x="303" y="198452"/>
                  </a:lnTo>
                  <a:lnTo>
                    <a:pt x="0" y="2032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949"/>
            <p:cNvSpPr/>
            <p:nvPr/>
          </p:nvSpPr>
          <p:spPr>
            <a:xfrm>
              <a:off x="1259828" y="4191000"/>
              <a:ext cx="166629" cy="254001"/>
            </a:xfrm>
            <a:custGeom>
              <a:avLst/>
              <a:gdLst/>
              <a:ahLst/>
              <a:cxnLst/>
              <a:rect l="0" t="0" r="0" b="0"/>
              <a:pathLst>
                <a:path w="166629" h="254001">
                  <a:moveTo>
                    <a:pt x="86372" y="0"/>
                  </a:moveTo>
                  <a:lnTo>
                    <a:pt x="77133" y="362"/>
                  </a:lnTo>
                  <a:lnTo>
                    <a:pt x="73729" y="2496"/>
                  </a:lnTo>
                  <a:lnTo>
                    <a:pt x="71712" y="6247"/>
                  </a:lnTo>
                  <a:lnTo>
                    <a:pt x="70113" y="9594"/>
                  </a:lnTo>
                  <a:lnTo>
                    <a:pt x="68179" y="12230"/>
                  </a:lnTo>
                  <a:lnTo>
                    <a:pt x="65280" y="14854"/>
                  </a:lnTo>
                  <a:lnTo>
                    <a:pt x="61778" y="18095"/>
                  </a:lnTo>
                  <a:lnTo>
                    <a:pt x="58648" y="21723"/>
                  </a:lnTo>
                  <a:lnTo>
                    <a:pt x="55661" y="25502"/>
                  </a:lnTo>
                  <a:lnTo>
                    <a:pt x="51403" y="30130"/>
                  </a:lnTo>
                  <a:lnTo>
                    <a:pt x="43388" y="40439"/>
                  </a:lnTo>
                  <a:lnTo>
                    <a:pt x="31746" y="59460"/>
                  </a:lnTo>
                  <a:lnTo>
                    <a:pt x="20481" y="80733"/>
                  </a:lnTo>
                  <a:lnTo>
                    <a:pt x="10543" y="101576"/>
                  </a:lnTo>
                  <a:lnTo>
                    <a:pt x="3352" y="121396"/>
                  </a:lnTo>
                  <a:lnTo>
                    <a:pt x="0" y="139816"/>
                  </a:lnTo>
                  <a:lnTo>
                    <a:pt x="2517" y="160641"/>
                  </a:lnTo>
                  <a:lnTo>
                    <a:pt x="11505" y="183744"/>
                  </a:lnTo>
                  <a:lnTo>
                    <a:pt x="24766" y="204518"/>
                  </a:lnTo>
                  <a:lnTo>
                    <a:pt x="41436" y="221152"/>
                  </a:lnTo>
                  <a:lnTo>
                    <a:pt x="61913" y="232187"/>
                  </a:lnTo>
                  <a:lnTo>
                    <a:pt x="84937" y="237875"/>
                  </a:lnTo>
                  <a:lnTo>
                    <a:pt x="108680" y="236515"/>
                  </a:lnTo>
                  <a:lnTo>
                    <a:pt x="132105" y="228468"/>
                  </a:lnTo>
                  <a:lnTo>
                    <a:pt x="148987" y="214445"/>
                  </a:lnTo>
                  <a:lnTo>
                    <a:pt x="159370" y="194914"/>
                  </a:lnTo>
                  <a:lnTo>
                    <a:pt x="164733" y="178038"/>
                  </a:lnTo>
                  <a:lnTo>
                    <a:pt x="166628" y="166000"/>
                  </a:lnTo>
                  <a:lnTo>
                    <a:pt x="166372" y="158098"/>
                  </a:lnTo>
                  <a:lnTo>
                    <a:pt x="162877" y="152804"/>
                  </a:lnTo>
                  <a:lnTo>
                    <a:pt x="152911" y="149066"/>
                  </a:lnTo>
                  <a:lnTo>
                    <a:pt x="138549" y="147137"/>
                  </a:lnTo>
                  <a:lnTo>
                    <a:pt x="123017" y="150120"/>
                  </a:lnTo>
                  <a:lnTo>
                    <a:pt x="106062" y="159698"/>
                  </a:lnTo>
                  <a:lnTo>
                    <a:pt x="91981" y="172434"/>
                  </a:lnTo>
                  <a:lnTo>
                    <a:pt x="82221" y="189768"/>
                  </a:lnTo>
                  <a:lnTo>
                    <a:pt x="75192" y="211263"/>
                  </a:lnTo>
                  <a:lnTo>
                    <a:pt x="70941" y="234454"/>
                  </a:lnTo>
                  <a:lnTo>
                    <a:pt x="69439" y="2540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950"/>
          <p:cNvSpPr/>
          <p:nvPr/>
        </p:nvSpPr>
        <p:spPr>
          <a:xfrm>
            <a:off x="2448932" y="4010549"/>
            <a:ext cx="162832" cy="64452"/>
          </a:xfrm>
          <a:custGeom>
            <a:avLst/>
            <a:gdLst/>
            <a:ahLst/>
            <a:cxnLst/>
            <a:rect l="0" t="0" r="0" b="0"/>
            <a:pathLst>
              <a:path w="162832" h="64452">
                <a:moveTo>
                  <a:pt x="65668" y="2651"/>
                </a:moveTo>
                <a:lnTo>
                  <a:pt x="67271" y="9919"/>
                </a:lnTo>
                <a:lnTo>
                  <a:pt x="70029" y="15907"/>
                </a:lnTo>
                <a:lnTo>
                  <a:pt x="72538" y="20173"/>
                </a:lnTo>
                <a:lnTo>
                  <a:pt x="75119" y="23272"/>
                </a:lnTo>
                <a:lnTo>
                  <a:pt x="77396" y="26000"/>
                </a:lnTo>
                <a:lnTo>
                  <a:pt x="80019" y="29283"/>
                </a:lnTo>
                <a:lnTo>
                  <a:pt x="85789" y="34482"/>
                </a:lnTo>
                <a:lnTo>
                  <a:pt x="95027" y="41314"/>
                </a:lnTo>
                <a:lnTo>
                  <a:pt x="104264" y="47466"/>
                </a:lnTo>
                <a:lnTo>
                  <a:pt x="112759" y="52651"/>
                </a:lnTo>
                <a:lnTo>
                  <a:pt x="120552" y="55999"/>
                </a:lnTo>
                <a:lnTo>
                  <a:pt x="129037" y="56884"/>
                </a:lnTo>
                <a:lnTo>
                  <a:pt x="138077" y="56041"/>
                </a:lnTo>
                <a:lnTo>
                  <a:pt x="145862" y="54690"/>
                </a:lnTo>
                <a:lnTo>
                  <a:pt x="152129" y="52926"/>
                </a:lnTo>
                <a:lnTo>
                  <a:pt x="156965" y="50576"/>
                </a:lnTo>
                <a:lnTo>
                  <a:pt x="160737" y="46465"/>
                </a:lnTo>
                <a:lnTo>
                  <a:pt x="162831" y="39512"/>
                </a:lnTo>
                <a:lnTo>
                  <a:pt x="162080" y="30262"/>
                </a:lnTo>
                <a:lnTo>
                  <a:pt x="157841" y="20212"/>
                </a:lnTo>
                <a:lnTo>
                  <a:pt x="149654" y="11023"/>
                </a:lnTo>
                <a:lnTo>
                  <a:pt x="135519" y="4082"/>
                </a:lnTo>
                <a:lnTo>
                  <a:pt x="113355" y="0"/>
                </a:lnTo>
                <a:lnTo>
                  <a:pt x="84424" y="304"/>
                </a:lnTo>
                <a:lnTo>
                  <a:pt x="53309" y="5664"/>
                </a:lnTo>
                <a:lnTo>
                  <a:pt x="28341" y="12777"/>
                </a:lnTo>
                <a:lnTo>
                  <a:pt x="12717" y="18774"/>
                </a:lnTo>
                <a:lnTo>
                  <a:pt x="4410" y="24567"/>
                </a:lnTo>
                <a:lnTo>
                  <a:pt x="767" y="31741"/>
                </a:lnTo>
                <a:lnTo>
                  <a:pt x="0" y="39578"/>
                </a:lnTo>
                <a:lnTo>
                  <a:pt x="2404" y="47574"/>
                </a:lnTo>
                <a:lnTo>
                  <a:pt x="9124" y="55280"/>
                </a:lnTo>
                <a:lnTo>
                  <a:pt x="22086" y="61385"/>
                </a:lnTo>
                <a:lnTo>
                  <a:pt x="41535" y="64451"/>
                </a:lnTo>
                <a:lnTo>
                  <a:pt x="65956" y="62257"/>
                </a:lnTo>
                <a:lnTo>
                  <a:pt x="91395" y="56262"/>
                </a:lnTo>
                <a:lnTo>
                  <a:pt x="109228" y="50950"/>
                </a:lnTo>
                <a:lnTo>
                  <a:pt x="119918" y="46570"/>
                </a:lnTo>
                <a:lnTo>
                  <a:pt x="125513" y="42082"/>
                </a:lnTo>
                <a:lnTo>
                  <a:pt x="126842" y="37663"/>
                </a:lnTo>
                <a:lnTo>
                  <a:pt x="123259" y="34027"/>
                </a:lnTo>
                <a:lnTo>
                  <a:pt x="111839" y="31418"/>
                </a:lnTo>
                <a:lnTo>
                  <a:pt x="96182" y="29962"/>
                </a:lnTo>
                <a:lnTo>
                  <a:pt x="84210" y="29614"/>
                </a:lnTo>
                <a:lnTo>
                  <a:pt x="76719" y="30169"/>
                </a:lnTo>
                <a:lnTo>
                  <a:pt x="72146" y="31275"/>
                </a:lnTo>
                <a:lnTo>
                  <a:pt x="68711" y="32574"/>
                </a:lnTo>
                <a:lnTo>
                  <a:pt x="65705" y="33939"/>
                </a:lnTo>
                <a:lnTo>
                  <a:pt x="63719" y="35386"/>
                </a:lnTo>
                <a:lnTo>
                  <a:pt x="63015" y="37361"/>
                </a:lnTo>
                <a:lnTo>
                  <a:pt x="63346" y="40363"/>
                </a:lnTo>
                <a:lnTo>
                  <a:pt x="64123" y="43808"/>
                </a:lnTo>
                <a:lnTo>
                  <a:pt x="65207" y="46693"/>
                </a:lnTo>
                <a:lnTo>
                  <a:pt x="67283" y="48935"/>
                </a:lnTo>
                <a:lnTo>
                  <a:pt x="70562" y="50660"/>
                </a:lnTo>
                <a:lnTo>
                  <a:pt x="74275" y="52162"/>
                </a:lnTo>
                <a:lnTo>
                  <a:pt x="78617" y="54120"/>
                </a:lnTo>
                <a:lnTo>
                  <a:pt x="83576" y="56368"/>
                </a:lnTo>
                <a:lnTo>
                  <a:pt x="91687" y="57259"/>
                </a:lnTo>
                <a:lnTo>
                  <a:pt x="102906" y="56112"/>
                </a:lnTo>
                <a:lnTo>
                  <a:pt x="111577" y="54470"/>
                </a:lnTo>
                <a:lnTo>
                  <a:pt x="117000" y="52732"/>
                </a:lnTo>
                <a:lnTo>
                  <a:pt x="120058" y="50983"/>
                </a:lnTo>
                <a:lnTo>
                  <a:pt x="121405" y="49426"/>
                </a:lnTo>
                <a:lnTo>
                  <a:pt x="121502" y="48167"/>
                </a:lnTo>
                <a:lnTo>
                  <a:pt x="120832" y="47070"/>
                </a:lnTo>
                <a:lnTo>
                  <a:pt x="119816" y="45542"/>
                </a:lnTo>
                <a:lnTo>
                  <a:pt x="118030" y="42978"/>
                </a:lnTo>
                <a:lnTo>
                  <a:pt x="114500" y="39501"/>
                </a:lnTo>
                <a:lnTo>
                  <a:pt x="108470" y="35780"/>
                </a:lnTo>
                <a:lnTo>
                  <a:pt x="98756" y="32644"/>
                </a:lnTo>
                <a:lnTo>
                  <a:pt x="86915" y="30916"/>
                </a:lnTo>
                <a:lnTo>
                  <a:pt x="75848" y="30589"/>
                </a:lnTo>
                <a:lnTo>
                  <a:pt x="65998" y="32211"/>
                </a:lnTo>
                <a:lnTo>
                  <a:pt x="57201" y="36518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4" name="SMARTInkShape-Group195"/>
          <p:cNvGrpSpPr/>
          <p:nvPr/>
        </p:nvGrpSpPr>
        <p:grpSpPr>
          <a:xfrm>
            <a:off x="344834" y="3676280"/>
            <a:ext cx="1467034" cy="362321"/>
            <a:chOff x="344834" y="3676280"/>
            <a:chExt cx="1467034" cy="362321"/>
          </a:xfrm>
        </p:grpSpPr>
        <p:sp>
          <p:nvSpPr>
            <p:cNvPr id="284" name="SMARTInkShape-951"/>
            <p:cNvSpPr/>
            <p:nvPr/>
          </p:nvSpPr>
          <p:spPr>
            <a:xfrm>
              <a:off x="344834" y="3676280"/>
              <a:ext cx="281700" cy="303054"/>
            </a:xfrm>
            <a:custGeom>
              <a:avLst/>
              <a:gdLst/>
              <a:ahLst/>
              <a:cxnLst/>
              <a:rect l="0" t="0" r="0" b="0"/>
              <a:pathLst>
                <a:path w="281700" h="303054">
                  <a:moveTo>
                    <a:pt x="163166" y="252253"/>
                  </a:moveTo>
                  <a:lnTo>
                    <a:pt x="161934" y="237588"/>
                  </a:lnTo>
                  <a:lnTo>
                    <a:pt x="157011" y="223725"/>
                  </a:lnTo>
                  <a:lnTo>
                    <a:pt x="149499" y="208690"/>
                  </a:lnTo>
                  <a:lnTo>
                    <a:pt x="139315" y="193929"/>
                  </a:lnTo>
                  <a:lnTo>
                    <a:pt x="124929" y="182956"/>
                  </a:lnTo>
                  <a:lnTo>
                    <a:pt x="105506" y="176066"/>
                  </a:lnTo>
                  <a:lnTo>
                    <a:pt x="86465" y="173360"/>
                  </a:lnTo>
                  <a:lnTo>
                    <a:pt x="67524" y="175595"/>
                  </a:lnTo>
                  <a:lnTo>
                    <a:pt x="47038" y="184990"/>
                  </a:lnTo>
                  <a:lnTo>
                    <a:pt x="27221" y="199765"/>
                  </a:lnTo>
                  <a:lnTo>
                    <a:pt x="13036" y="214176"/>
                  </a:lnTo>
                  <a:lnTo>
                    <a:pt x="4664" y="227346"/>
                  </a:lnTo>
                  <a:lnTo>
                    <a:pt x="820" y="237960"/>
                  </a:lnTo>
                  <a:lnTo>
                    <a:pt x="0" y="245556"/>
                  </a:lnTo>
                  <a:lnTo>
                    <a:pt x="4830" y="251868"/>
                  </a:lnTo>
                  <a:lnTo>
                    <a:pt x="17957" y="257890"/>
                  </a:lnTo>
                  <a:lnTo>
                    <a:pt x="37526" y="260660"/>
                  </a:lnTo>
                  <a:lnTo>
                    <a:pt x="64235" y="255990"/>
                  </a:lnTo>
                  <a:lnTo>
                    <a:pt x="93155" y="244014"/>
                  </a:lnTo>
                  <a:lnTo>
                    <a:pt x="118521" y="226168"/>
                  </a:lnTo>
                  <a:lnTo>
                    <a:pt x="142026" y="199577"/>
                  </a:lnTo>
                  <a:lnTo>
                    <a:pt x="163678" y="166402"/>
                  </a:lnTo>
                  <a:lnTo>
                    <a:pt x="182427" y="130445"/>
                  </a:lnTo>
                  <a:lnTo>
                    <a:pt x="197224" y="94619"/>
                  </a:lnTo>
                  <a:lnTo>
                    <a:pt x="207593" y="62925"/>
                  </a:lnTo>
                  <a:lnTo>
                    <a:pt x="212594" y="37933"/>
                  </a:lnTo>
                  <a:lnTo>
                    <a:pt x="213551" y="18693"/>
                  </a:lnTo>
                  <a:lnTo>
                    <a:pt x="212334" y="6218"/>
                  </a:lnTo>
                  <a:lnTo>
                    <a:pt x="208781" y="0"/>
                  </a:lnTo>
                  <a:lnTo>
                    <a:pt x="202599" y="763"/>
                  </a:lnTo>
                  <a:lnTo>
                    <a:pt x="193898" y="10892"/>
                  </a:lnTo>
                  <a:lnTo>
                    <a:pt x="183242" y="31703"/>
                  </a:lnTo>
                  <a:lnTo>
                    <a:pt x="172222" y="59854"/>
                  </a:lnTo>
                  <a:lnTo>
                    <a:pt x="162495" y="92747"/>
                  </a:lnTo>
                  <a:lnTo>
                    <a:pt x="156191" y="128434"/>
                  </a:lnTo>
                  <a:lnTo>
                    <a:pt x="154351" y="163173"/>
                  </a:lnTo>
                  <a:lnTo>
                    <a:pt x="156751" y="191335"/>
                  </a:lnTo>
                  <a:lnTo>
                    <a:pt x="164729" y="213866"/>
                  </a:lnTo>
                  <a:lnTo>
                    <a:pt x="178560" y="232733"/>
                  </a:lnTo>
                  <a:lnTo>
                    <a:pt x="192855" y="246579"/>
                  </a:lnTo>
                  <a:lnTo>
                    <a:pt x="203911" y="254967"/>
                  </a:lnTo>
                  <a:lnTo>
                    <a:pt x="213840" y="258433"/>
                  </a:lnTo>
                  <a:lnTo>
                    <a:pt x="225304" y="257313"/>
                  </a:lnTo>
                  <a:lnTo>
                    <a:pt x="237736" y="250922"/>
                  </a:lnTo>
                  <a:lnTo>
                    <a:pt x="251220" y="237480"/>
                  </a:lnTo>
                  <a:lnTo>
                    <a:pt x="263606" y="218957"/>
                  </a:lnTo>
                  <a:lnTo>
                    <a:pt x="271988" y="206936"/>
                  </a:lnTo>
                  <a:lnTo>
                    <a:pt x="276732" y="213567"/>
                  </a:lnTo>
                  <a:lnTo>
                    <a:pt x="279212" y="235406"/>
                  </a:lnTo>
                  <a:lnTo>
                    <a:pt x="280741" y="262368"/>
                  </a:lnTo>
                  <a:lnTo>
                    <a:pt x="281499" y="288230"/>
                  </a:lnTo>
                  <a:lnTo>
                    <a:pt x="281699" y="30305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952"/>
            <p:cNvSpPr/>
            <p:nvPr/>
          </p:nvSpPr>
          <p:spPr>
            <a:xfrm>
              <a:off x="663236" y="3767667"/>
              <a:ext cx="14098" cy="8467"/>
            </a:xfrm>
            <a:custGeom>
              <a:avLst/>
              <a:gdLst/>
              <a:ahLst/>
              <a:cxnLst/>
              <a:rect l="0" t="0" r="0" b="0"/>
              <a:pathLst>
                <a:path w="14098" h="8467">
                  <a:moveTo>
                    <a:pt x="14097" y="0"/>
                  </a:moveTo>
                  <a:lnTo>
                    <a:pt x="5531" y="333"/>
                  </a:lnTo>
                  <a:lnTo>
                    <a:pt x="2228" y="1435"/>
                  </a:lnTo>
                  <a:lnTo>
                    <a:pt x="576" y="2866"/>
                  </a:lnTo>
                  <a:lnTo>
                    <a:pt x="0" y="4259"/>
                  </a:lnTo>
                  <a:lnTo>
                    <a:pt x="242" y="5572"/>
                  </a:lnTo>
                  <a:lnTo>
                    <a:pt x="1830" y="6907"/>
                  </a:lnTo>
                  <a:lnTo>
                    <a:pt x="5631" y="846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953"/>
            <p:cNvSpPr/>
            <p:nvPr/>
          </p:nvSpPr>
          <p:spPr>
            <a:xfrm>
              <a:off x="762000" y="3848029"/>
              <a:ext cx="262468" cy="144850"/>
            </a:xfrm>
            <a:custGeom>
              <a:avLst/>
              <a:gdLst/>
              <a:ahLst/>
              <a:cxnLst/>
              <a:rect l="0" t="0" r="0" b="0"/>
              <a:pathLst>
                <a:path w="262468" h="144850">
                  <a:moveTo>
                    <a:pt x="0" y="29704"/>
                  </a:moveTo>
                  <a:lnTo>
                    <a:pt x="135" y="69113"/>
                  </a:lnTo>
                  <a:lnTo>
                    <a:pt x="1179" y="95079"/>
                  </a:lnTo>
                  <a:lnTo>
                    <a:pt x="2557" y="109711"/>
                  </a:lnTo>
                  <a:lnTo>
                    <a:pt x="3488" y="118136"/>
                  </a:lnTo>
                  <a:lnTo>
                    <a:pt x="3302" y="123255"/>
                  </a:lnTo>
                  <a:lnTo>
                    <a:pt x="2166" y="121411"/>
                  </a:lnTo>
                  <a:lnTo>
                    <a:pt x="1379" y="109492"/>
                  </a:lnTo>
                  <a:lnTo>
                    <a:pt x="2771" y="92261"/>
                  </a:lnTo>
                  <a:lnTo>
                    <a:pt x="7405" y="73056"/>
                  </a:lnTo>
                  <a:lnTo>
                    <a:pt x="13995" y="57496"/>
                  </a:lnTo>
                  <a:lnTo>
                    <a:pt x="23575" y="46370"/>
                  </a:lnTo>
                  <a:lnTo>
                    <a:pt x="37110" y="39009"/>
                  </a:lnTo>
                  <a:lnTo>
                    <a:pt x="51429" y="35074"/>
                  </a:lnTo>
                  <a:lnTo>
                    <a:pt x="68030" y="36745"/>
                  </a:lnTo>
                  <a:lnTo>
                    <a:pt x="89795" y="44881"/>
                  </a:lnTo>
                  <a:lnTo>
                    <a:pt x="114467" y="55761"/>
                  </a:lnTo>
                  <a:lnTo>
                    <a:pt x="139839" y="66686"/>
                  </a:lnTo>
                  <a:lnTo>
                    <a:pt x="158623" y="74815"/>
                  </a:lnTo>
                  <a:lnTo>
                    <a:pt x="170670" y="79641"/>
                  </a:lnTo>
                  <a:lnTo>
                    <a:pt x="178956" y="81641"/>
                  </a:lnTo>
                  <a:lnTo>
                    <a:pt x="185937" y="81125"/>
                  </a:lnTo>
                  <a:lnTo>
                    <a:pt x="191845" y="78665"/>
                  </a:lnTo>
                  <a:lnTo>
                    <a:pt x="196224" y="75263"/>
                  </a:lnTo>
                  <a:lnTo>
                    <a:pt x="201171" y="68284"/>
                  </a:lnTo>
                  <a:lnTo>
                    <a:pt x="207857" y="55075"/>
                  </a:lnTo>
                  <a:lnTo>
                    <a:pt x="212773" y="40474"/>
                  </a:lnTo>
                  <a:lnTo>
                    <a:pt x="213915" y="27251"/>
                  </a:lnTo>
                  <a:lnTo>
                    <a:pt x="211447" y="15869"/>
                  </a:lnTo>
                  <a:lnTo>
                    <a:pt x="207682" y="7824"/>
                  </a:lnTo>
                  <a:lnTo>
                    <a:pt x="204191" y="3019"/>
                  </a:lnTo>
                  <a:lnTo>
                    <a:pt x="201428" y="660"/>
                  </a:lnTo>
                  <a:lnTo>
                    <a:pt x="199381" y="0"/>
                  </a:lnTo>
                  <a:lnTo>
                    <a:pt x="197761" y="369"/>
                  </a:lnTo>
                  <a:lnTo>
                    <a:pt x="195390" y="1548"/>
                  </a:lnTo>
                  <a:lnTo>
                    <a:pt x="190367" y="4937"/>
                  </a:lnTo>
                  <a:lnTo>
                    <a:pt x="180710" y="14393"/>
                  </a:lnTo>
                  <a:lnTo>
                    <a:pt x="168269" y="29706"/>
                  </a:lnTo>
                  <a:lnTo>
                    <a:pt x="158313" y="48988"/>
                  </a:lnTo>
                  <a:lnTo>
                    <a:pt x="152121" y="71573"/>
                  </a:lnTo>
                  <a:lnTo>
                    <a:pt x="149459" y="89802"/>
                  </a:lnTo>
                  <a:lnTo>
                    <a:pt x="149758" y="102610"/>
                  </a:lnTo>
                  <a:lnTo>
                    <a:pt x="153060" y="112390"/>
                  </a:lnTo>
                  <a:lnTo>
                    <a:pt x="158443" y="121062"/>
                  </a:lnTo>
                  <a:lnTo>
                    <a:pt x="164345" y="128933"/>
                  </a:lnTo>
                  <a:lnTo>
                    <a:pt x="170609" y="135200"/>
                  </a:lnTo>
                  <a:lnTo>
                    <a:pt x="181987" y="140109"/>
                  </a:lnTo>
                  <a:lnTo>
                    <a:pt x="200090" y="143532"/>
                  </a:lnTo>
                  <a:lnTo>
                    <a:pt x="217800" y="144849"/>
                  </a:lnTo>
                  <a:lnTo>
                    <a:pt x="233492" y="144196"/>
                  </a:lnTo>
                  <a:lnTo>
                    <a:pt x="247782" y="140327"/>
                  </a:lnTo>
                  <a:lnTo>
                    <a:pt x="262467" y="13130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954"/>
            <p:cNvSpPr/>
            <p:nvPr/>
          </p:nvSpPr>
          <p:spPr>
            <a:xfrm>
              <a:off x="1086012" y="3851347"/>
              <a:ext cx="99322" cy="153387"/>
            </a:xfrm>
            <a:custGeom>
              <a:avLst/>
              <a:gdLst/>
              <a:ahLst/>
              <a:cxnLst/>
              <a:rect l="0" t="0" r="0" b="0"/>
              <a:pathLst>
                <a:path w="99322" h="153387">
                  <a:moveTo>
                    <a:pt x="99321" y="43320"/>
                  </a:moveTo>
                  <a:lnTo>
                    <a:pt x="95852" y="42970"/>
                  </a:lnTo>
                  <a:lnTo>
                    <a:pt x="94037" y="41274"/>
                  </a:lnTo>
                  <a:lnTo>
                    <a:pt x="92733" y="38169"/>
                  </a:lnTo>
                  <a:lnTo>
                    <a:pt x="92261" y="34350"/>
                  </a:lnTo>
                  <a:lnTo>
                    <a:pt x="93033" y="29997"/>
                  </a:lnTo>
                  <a:lnTo>
                    <a:pt x="94622" y="25213"/>
                  </a:lnTo>
                  <a:lnTo>
                    <a:pt x="96035" y="20631"/>
                  </a:lnTo>
                  <a:lnTo>
                    <a:pt x="96634" y="17088"/>
                  </a:lnTo>
                  <a:lnTo>
                    <a:pt x="96359" y="14591"/>
                  </a:lnTo>
                  <a:lnTo>
                    <a:pt x="95491" y="12747"/>
                  </a:lnTo>
                  <a:lnTo>
                    <a:pt x="94380" y="10772"/>
                  </a:lnTo>
                  <a:lnTo>
                    <a:pt x="93122" y="8393"/>
                  </a:lnTo>
                  <a:lnTo>
                    <a:pt x="90413" y="5447"/>
                  </a:lnTo>
                  <a:lnTo>
                    <a:pt x="85552" y="1991"/>
                  </a:lnTo>
                  <a:lnTo>
                    <a:pt x="77689" y="0"/>
                  </a:lnTo>
                  <a:lnTo>
                    <a:pt x="65673" y="510"/>
                  </a:lnTo>
                  <a:lnTo>
                    <a:pt x="53114" y="3738"/>
                  </a:lnTo>
                  <a:lnTo>
                    <a:pt x="38646" y="13290"/>
                  </a:lnTo>
                  <a:lnTo>
                    <a:pt x="22142" y="29831"/>
                  </a:lnTo>
                  <a:lnTo>
                    <a:pt x="8959" y="49499"/>
                  </a:lnTo>
                  <a:lnTo>
                    <a:pt x="908" y="71320"/>
                  </a:lnTo>
                  <a:lnTo>
                    <a:pt x="0" y="91908"/>
                  </a:lnTo>
                  <a:lnTo>
                    <a:pt x="6577" y="111389"/>
                  </a:lnTo>
                  <a:lnTo>
                    <a:pt x="16930" y="128904"/>
                  </a:lnTo>
                  <a:lnTo>
                    <a:pt x="30915" y="143345"/>
                  </a:lnTo>
                  <a:lnTo>
                    <a:pt x="48521" y="15338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955"/>
            <p:cNvSpPr/>
            <p:nvPr/>
          </p:nvSpPr>
          <p:spPr>
            <a:xfrm>
              <a:off x="1303867" y="3793067"/>
              <a:ext cx="67734" cy="245534"/>
            </a:xfrm>
            <a:custGeom>
              <a:avLst/>
              <a:gdLst/>
              <a:ahLst/>
              <a:cxnLst/>
              <a:rect l="0" t="0" r="0" b="0"/>
              <a:pathLst>
                <a:path w="67734" h="245534">
                  <a:moveTo>
                    <a:pt x="67733" y="0"/>
                  </a:moveTo>
                  <a:lnTo>
                    <a:pt x="64267" y="333"/>
                  </a:lnTo>
                  <a:lnTo>
                    <a:pt x="62560" y="1473"/>
                  </a:lnTo>
                  <a:lnTo>
                    <a:pt x="60566" y="4395"/>
                  </a:lnTo>
                  <a:lnTo>
                    <a:pt x="56530" y="13973"/>
                  </a:lnTo>
                  <a:lnTo>
                    <a:pt x="49759" y="33683"/>
                  </a:lnTo>
                  <a:lnTo>
                    <a:pt x="40434" y="60175"/>
                  </a:lnTo>
                  <a:lnTo>
                    <a:pt x="29541" y="90812"/>
                  </a:lnTo>
                  <a:lnTo>
                    <a:pt x="18257" y="124456"/>
                  </a:lnTo>
                  <a:lnTo>
                    <a:pt x="9287" y="159687"/>
                  </a:lnTo>
                  <a:lnTo>
                    <a:pt x="3340" y="194771"/>
                  </a:lnTo>
                  <a:lnTo>
                    <a:pt x="476" y="225706"/>
                  </a:lnTo>
                  <a:lnTo>
                    <a:pt x="0" y="2455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956"/>
            <p:cNvSpPr/>
            <p:nvPr/>
          </p:nvSpPr>
          <p:spPr>
            <a:xfrm>
              <a:off x="1244600" y="3886200"/>
              <a:ext cx="228601" cy="75137"/>
            </a:xfrm>
            <a:custGeom>
              <a:avLst/>
              <a:gdLst/>
              <a:ahLst/>
              <a:cxnLst/>
              <a:rect l="0" t="0" r="0" b="0"/>
              <a:pathLst>
                <a:path w="228601" h="75137">
                  <a:moveTo>
                    <a:pt x="0" y="8467"/>
                  </a:moveTo>
                  <a:lnTo>
                    <a:pt x="1439" y="7894"/>
                  </a:lnTo>
                  <a:lnTo>
                    <a:pt x="21487" y="5469"/>
                  </a:lnTo>
                  <a:lnTo>
                    <a:pt x="50794" y="3139"/>
                  </a:lnTo>
                  <a:lnTo>
                    <a:pt x="85232" y="1654"/>
                  </a:lnTo>
                  <a:lnTo>
                    <a:pt x="119244" y="857"/>
                  </a:lnTo>
                  <a:lnTo>
                    <a:pt x="145771" y="1089"/>
                  </a:lnTo>
                  <a:lnTo>
                    <a:pt x="163117" y="2950"/>
                  </a:lnTo>
                  <a:lnTo>
                    <a:pt x="173410" y="5790"/>
                  </a:lnTo>
                  <a:lnTo>
                    <a:pt x="179006" y="8765"/>
                  </a:lnTo>
                  <a:lnTo>
                    <a:pt x="181087" y="12791"/>
                  </a:lnTo>
                  <a:lnTo>
                    <a:pt x="180707" y="18323"/>
                  </a:lnTo>
                  <a:lnTo>
                    <a:pt x="176829" y="28690"/>
                  </a:lnTo>
                  <a:lnTo>
                    <a:pt x="168997" y="45070"/>
                  </a:lnTo>
                  <a:lnTo>
                    <a:pt x="162130" y="59595"/>
                  </a:lnTo>
                  <a:lnTo>
                    <a:pt x="158254" y="69969"/>
                  </a:lnTo>
                  <a:lnTo>
                    <a:pt x="157423" y="74612"/>
                  </a:lnTo>
                  <a:lnTo>
                    <a:pt x="158066" y="75136"/>
                  </a:lnTo>
                  <a:lnTo>
                    <a:pt x="162225" y="68457"/>
                  </a:lnTo>
                  <a:lnTo>
                    <a:pt x="173301" y="51254"/>
                  </a:lnTo>
                  <a:lnTo>
                    <a:pt x="187283" y="32161"/>
                  </a:lnTo>
                  <a:lnTo>
                    <a:pt x="200560" y="16398"/>
                  </a:lnTo>
                  <a:lnTo>
                    <a:pt x="213653" y="5424"/>
                  </a:lnTo>
                  <a:lnTo>
                    <a:pt x="22860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957"/>
            <p:cNvSpPr/>
            <p:nvPr/>
          </p:nvSpPr>
          <p:spPr>
            <a:xfrm>
              <a:off x="1550800" y="3911600"/>
              <a:ext cx="7068" cy="67734"/>
            </a:xfrm>
            <a:custGeom>
              <a:avLst/>
              <a:gdLst/>
              <a:ahLst/>
              <a:cxnLst/>
              <a:rect l="0" t="0" r="0" b="0"/>
              <a:pathLst>
                <a:path w="7068" h="67734">
                  <a:moveTo>
                    <a:pt x="7067" y="0"/>
                  </a:moveTo>
                  <a:lnTo>
                    <a:pt x="3597" y="362"/>
                  </a:lnTo>
                  <a:lnTo>
                    <a:pt x="1799" y="2604"/>
                  </a:lnTo>
                  <a:lnTo>
                    <a:pt x="501" y="10292"/>
                  </a:lnTo>
                  <a:lnTo>
                    <a:pt x="0" y="23205"/>
                  </a:lnTo>
                  <a:lnTo>
                    <a:pt x="761" y="35392"/>
                  </a:lnTo>
                  <a:lnTo>
                    <a:pt x="2302" y="46337"/>
                  </a:lnTo>
                  <a:lnTo>
                    <a:pt x="4492" y="56666"/>
                  </a:lnTo>
                  <a:lnTo>
                    <a:pt x="7067" y="677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958"/>
            <p:cNvSpPr/>
            <p:nvPr/>
          </p:nvSpPr>
          <p:spPr>
            <a:xfrm>
              <a:off x="1566333" y="3818467"/>
              <a:ext cx="1" cy="16934"/>
            </a:xfrm>
            <a:custGeom>
              <a:avLst/>
              <a:gdLst/>
              <a:ahLst/>
              <a:cxnLst/>
              <a:rect l="0" t="0" r="0" b="0"/>
              <a:pathLst>
                <a:path w="1" h="16934">
                  <a:moveTo>
                    <a:pt x="0" y="0"/>
                  </a:moveTo>
                  <a:lnTo>
                    <a:pt x="0" y="1693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959"/>
            <p:cNvSpPr/>
            <p:nvPr/>
          </p:nvSpPr>
          <p:spPr>
            <a:xfrm>
              <a:off x="1659467" y="3903133"/>
              <a:ext cx="135467" cy="110068"/>
            </a:xfrm>
            <a:custGeom>
              <a:avLst/>
              <a:gdLst/>
              <a:ahLst/>
              <a:cxnLst/>
              <a:rect l="0" t="0" r="0" b="0"/>
              <a:pathLst>
                <a:path w="135467" h="110068">
                  <a:moveTo>
                    <a:pt x="0" y="0"/>
                  </a:moveTo>
                  <a:lnTo>
                    <a:pt x="11003" y="3630"/>
                  </a:lnTo>
                  <a:lnTo>
                    <a:pt x="30780" y="17524"/>
                  </a:lnTo>
                  <a:lnTo>
                    <a:pt x="50236" y="33216"/>
                  </a:lnTo>
                  <a:lnTo>
                    <a:pt x="67349" y="48206"/>
                  </a:lnTo>
                  <a:lnTo>
                    <a:pt x="82895" y="62843"/>
                  </a:lnTo>
                  <a:lnTo>
                    <a:pt x="99029" y="78735"/>
                  </a:lnTo>
                  <a:lnTo>
                    <a:pt x="116402" y="95171"/>
                  </a:lnTo>
                  <a:lnTo>
                    <a:pt x="135466" y="11006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960"/>
            <p:cNvSpPr/>
            <p:nvPr/>
          </p:nvSpPr>
          <p:spPr>
            <a:xfrm>
              <a:off x="1659467" y="3903133"/>
              <a:ext cx="152401" cy="118535"/>
            </a:xfrm>
            <a:custGeom>
              <a:avLst/>
              <a:gdLst/>
              <a:ahLst/>
              <a:cxnLst/>
              <a:rect l="0" t="0" r="0" b="0"/>
              <a:pathLst>
                <a:path w="152401" h="118535">
                  <a:moveTo>
                    <a:pt x="152400" y="0"/>
                  </a:moveTo>
                  <a:lnTo>
                    <a:pt x="141698" y="3442"/>
                  </a:lnTo>
                  <a:lnTo>
                    <a:pt x="118762" y="18867"/>
                  </a:lnTo>
                  <a:lnTo>
                    <a:pt x="89807" y="41241"/>
                  </a:lnTo>
                  <a:lnTo>
                    <a:pt x="58992" y="66581"/>
                  </a:lnTo>
                  <a:lnTo>
                    <a:pt x="28106" y="93271"/>
                  </a:lnTo>
                  <a:lnTo>
                    <a:pt x="0" y="11853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196"/>
          <p:cNvGrpSpPr/>
          <p:nvPr/>
        </p:nvGrpSpPr>
        <p:grpSpPr>
          <a:xfrm>
            <a:off x="2525705" y="3759200"/>
            <a:ext cx="115896" cy="2531534"/>
            <a:chOff x="2525705" y="3759200"/>
            <a:chExt cx="115896" cy="2531534"/>
          </a:xfrm>
        </p:grpSpPr>
        <p:sp>
          <p:nvSpPr>
            <p:cNvPr id="295" name="SMARTInkShape-961"/>
            <p:cNvSpPr/>
            <p:nvPr/>
          </p:nvSpPr>
          <p:spPr>
            <a:xfrm>
              <a:off x="2551198" y="3759200"/>
              <a:ext cx="14203" cy="143934"/>
            </a:xfrm>
            <a:custGeom>
              <a:avLst/>
              <a:gdLst/>
              <a:ahLst/>
              <a:cxnLst/>
              <a:rect l="0" t="0" r="0" b="0"/>
              <a:pathLst>
                <a:path w="14203" h="143934">
                  <a:moveTo>
                    <a:pt x="5735" y="0"/>
                  </a:moveTo>
                  <a:lnTo>
                    <a:pt x="2001" y="6388"/>
                  </a:lnTo>
                  <a:lnTo>
                    <a:pt x="0" y="24167"/>
                  </a:lnTo>
                  <a:lnTo>
                    <a:pt x="720" y="49479"/>
                  </a:lnTo>
                  <a:lnTo>
                    <a:pt x="3971" y="79065"/>
                  </a:lnTo>
                  <a:lnTo>
                    <a:pt x="9055" y="111528"/>
                  </a:lnTo>
                  <a:lnTo>
                    <a:pt x="14202" y="143933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962"/>
            <p:cNvSpPr/>
            <p:nvPr/>
          </p:nvSpPr>
          <p:spPr>
            <a:xfrm>
              <a:off x="2525705" y="4055533"/>
              <a:ext cx="5829" cy="118535"/>
            </a:xfrm>
            <a:custGeom>
              <a:avLst/>
              <a:gdLst/>
              <a:ahLst/>
              <a:cxnLst/>
              <a:rect l="0" t="0" r="0" b="0"/>
              <a:pathLst>
                <a:path w="5829" h="118535">
                  <a:moveTo>
                    <a:pt x="5828" y="0"/>
                  </a:moveTo>
                  <a:lnTo>
                    <a:pt x="5062" y="4468"/>
                  </a:lnTo>
                  <a:lnTo>
                    <a:pt x="3233" y="9036"/>
                  </a:lnTo>
                  <a:lnTo>
                    <a:pt x="1281" y="17646"/>
                  </a:lnTo>
                  <a:lnTo>
                    <a:pt x="0" y="30987"/>
                  </a:lnTo>
                  <a:lnTo>
                    <a:pt x="205" y="43675"/>
                  </a:lnTo>
                  <a:lnTo>
                    <a:pt x="1629" y="58786"/>
                  </a:lnTo>
                  <a:lnTo>
                    <a:pt x="3398" y="78300"/>
                  </a:lnTo>
                  <a:lnTo>
                    <a:pt x="5037" y="100048"/>
                  </a:lnTo>
                  <a:lnTo>
                    <a:pt x="5828" y="118534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963"/>
            <p:cNvSpPr/>
            <p:nvPr/>
          </p:nvSpPr>
          <p:spPr>
            <a:xfrm>
              <a:off x="2565400" y="4368800"/>
              <a:ext cx="16934" cy="186268"/>
            </a:xfrm>
            <a:custGeom>
              <a:avLst/>
              <a:gdLst/>
              <a:ahLst/>
              <a:cxnLst/>
              <a:rect l="0" t="0" r="0" b="0"/>
              <a:pathLst>
                <a:path w="16934" h="186268">
                  <a:moveTo>
                    <a:pt x="16933" y="0"/>
                  </a:moveTo>
                  <a:lnTo>
                    <a:pt x="16167" y="4468"/>
                  </a:lnTo>
                  <a:lnTo>
                    <a:pt x="14328" y="9042"/>
                  </a:lnTo>
                  <a:lnTo>
                    <a:pt x="12004" y="17931"/>
                  </a:lnTo>
                  <a:lnTo>
                    <a:pt x="8985" y="33164"/>
                  </a:lnTo>
                  <a:lnTo>
                    <a:pt x="5774" y="53484"/>
                  </a:lnTo>
                  <a:lnTo>
                    <a:pt x="3255" y="81216"/>
                  </a:lnTo>
                  <a:lnTo>
                    <a:pt x="1429" y="113247"/>
                  </a:lnTo>
                  <a:lnTo>
                    <a:pt x="350" y="148754"/>
                  </a:lnTo>
                  <a:lnTo>
                    <a:pt x="0" y="186267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964"/>
            <p:cNvSpPr/>
            <p:nvPr/>
          </p:nvSpPr>
          <p:spPr>
            <a:xfrm>
              <a:off x="2582333" y="4800600"/>
              <a:ext cx="8468" cy="160868"/>
            </a:xfrm>
            <a:custGeom>
              <a:avLst/>
              <a:gdLst/>
              <a:ahLst/>
              <a:cxnLst/>
              <a:rect l="0" t="0" r="0" b="0"/>
              <a:pathLst>
                <a:path w="8468" h="160868">
                  <a:moveTo>
                    <a:pt x="0" y="0"/>
                  </a:moveTo>
                  <a:lnTo>
                    <a:pt x="4" y="37740"/>
                  </a:lnTo>
                  <a:lnTo>
                    <a:pt x="166" y="73894"/>
                  </a:lnTo>
                  <a:lnTo>
                    <a:pt x="891" y="106838"/>
                  </a:lnTo>
                  <a:lnTo>
                    <a:pt x="3142" y="135916"/>
                  </a:lnTo>
                  <a:lnTo>
                    <a:pt x="8467" y="160867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965"/>
            <p:cNvSpPr/>
            <p:nvPr/>
          </p:nvSpPr>
          <p:spPr>
            <a:xfrm>
              <a:off x="2602941" y="5215467"/>
              <a:ext cx="4793" cy="101601"/>
            </a:xfrm>
            <a:custGeom>
              <a:avLst/>
              <a:gdLst/>
              <a:ahLst/>
              <a:cxnLst/>
              <a:rect l="0" t="0" r="0" b="0"/>
              <a:pathLst>
                <a:path w="4793" h="101601">
                  <a:moveTo>
                    <a:pt x="4792" y="0"/>
                  </a:moveTo>
                  <a:lnTo>
                    <a:pt x="2516" y="24119"/>
                  </a:lnTo>
                  <a:lnTo>
                    <a:pt x="0" y="50967"/>
                  </a:lnTo>
                  <a:lnTo>
                    <a:pt x="133" y="77271"/>
                  </a:lnTo>
                  <a:lnTo>
                    <a:pt x="4792" y="10160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966"/>
            <p:cNvSpPr/>
            <p:nvPr/>
          </p:nvSpPr>
          <p:spPr>
            <a:xfrm>
              <a:off x="2611151" y="5562600"/>
              <a:ext cx="13517" cy="135468"/>
            </a:xfrm>
            <a:custGeom>
              <a:avLst/>
              <a:gdLst/>
              <a:ahLst/>
              <a:cxnLst/>
              <a:rect l="0" t="0" r="0" b="0"/>
              <a:pathLst>
                <a:path w="13517" h="135468">
                  <a:moveTo>
                    <a:pt x="13516" y="0"/>
                  </a:moveTo>
                  <a:lnTo>
                    <a:pt x="9539" y="6391"/>
                  </a:lnTo>
                  <a:lnTo>
                    <a:pt x="5523" y="25952"/>
                  </a:lnTo>
                  <a:lnTo>
                    <a:pt x="2063" y="52104"/>
                  </a:lnTo>
                  <a:lnTo>
                    <a:pt x="0" y="78056"/>
                  </a:lnTo>
                  <a:lnTo>
                    <a:pt x="466" y="104723"/>
                  </a:lnTo>
                  <a:lnTo>
                    <a:pt x="5049" y="135467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967"/>
            <p:cNvSpPr/>
            <p:nvPr/>
          </p:nvSpPr>
          <p:spPr>
            <a:xfrm>
              <a:off x="2641600" y="6036733"/>
              <a:ext cx="1" cy="254001"/>
            </a:xfrm>
            <a:custGeom>
              <a:avLst/>
              <a:gdLst/>
              <a:ahLst/>
              <a:cxnLst/>
              <a:rect l="0" t="0" r="0" b="0"/>
              <a:pathLst>
                <a:path w="1" h="254001">
                  <a:moveTo>
                    <a:pt x="0" y="0"/>
                  </a:moveTo>
                  <a:lnTo>
                    <a:pt x="0" y="36904"/>
                  </a:lnTo>
                  <a:lnTo>
                    <a:pt x="0" y="72409"/>
                  </a:lnTo>
                  <a:lnTo>
                    <a:pt x="0" y="106155"/>
                  </a:lnTo>
                  <a:lnTo>
                    <a:pt x="0" y="139422"/>
                  </a:lnTo>
                  <a:lnTo>
                    <a:pt x="0" y="173810"/>
                  </a:lnTo>
                  <a:lnTo>
                    <a:pt x="0" y="211112"/>
                  </a:lnTo>
                  <a:lnTo>
                    <a:pt x="0" y="254000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197"/>
          <p:cNvGrpSpPr/>
          <p:nvPr/>
        </p:nvGrpSpPr>
        <p:grpSpPr>
          <a:xfrm>
            <a:off x="2397211" y="6278090"/>
            <a:ext cx="667329" cy="325911"/>
            <a:chOff x="2397211" y="6278090"/>
            <a:chExt cx="667329" cy="325911"/>
          </a:xfrm>
        </p:grpSpPr>
        <p:sp>
          <p:nvSpPr>
            <p:cNvPr id="303" name="SMARTInkShape-968"/>
            <p:cNvSpPr/>
            <p:nvPr/>
          </p:nvSpPr>
          <p:spPr>
            <a:xfrm>
              <a:off x="2397211" y="6278090"/>
              <a:ext cx="159723" cy="222009"/>
            </a:xfrm>
            <a:custGeom>
              <a:avLst/>
              <a:gdLst/>
              <a:ahLst/>
              <a:cxnLst/>
              <a:rect l="0" t="0" r="0" b="0"/>
              <a:pathLst>
                <a:path w="159723" h="222009">
                  <a:moveTo>
                    <a:pt x="7322" y="4177"/>
                  </a:moveTo>
                  <a:lnTo>
                    <a:pt x="2197" y="3225"/>
                  </a:lnTo>
                  <a:lnTo>
                    <a:pt x="448" y="61"/>
                  </a:lnTo>
                  <a:lnTo>
                    <a:pt x="0" y="0"/>
                  </a:lnTo>
                  <a:lnTo>
                    <a:pt x="675" y="2089"/>
                  </a:lnTo>
                  <a:lnTo>
                    <a:pt x="2035" y="5474"/>
                  </a:lnTo>
                  <a:lnTo>
                    <a:pt x="3826" y="10824"/>
                  </a:lnTo>
                  <a:lnTo>
                    <a:pt x="8252" y="22273"/>
                  </a:lnTo>
                  <a:lnTo>
                    <a:pt x="18070" y="42599"/>
                  </a:lnTo>
                  <a:lnTo>
                    <a:pt x="34266" y="68595"/>
                  </a:lnTo>
                  <a:lnTo>
                    <a:pt x="57855" y="100108"/>
                  </a:lnTo>
                  <a:lnTo>
                    <a:pt x="84825" y="134317"/>
                  </a:lnTo>
                  <a:lnTo>
                    <a:pt x="108273" y="164746"/>
                  </a:lnTo>
                  <a:lnTo>
                    <a:pt x="123826" y="185770"/>
                  </a:lnTo>
                  <a:lnTo>
                    <a:pt x="133660" y="198791"/>
                  </a:lnTo>
                  <a:lnTo>
                    <a:pt x="140632" y="207730"/>
                  </a:lnTo>
                  <a:lnTo>
                    <a:pt x="145704" y="214510"/>
                  </a:lnTo>
                  <a:lnTo>
                    <a:pt x="149544" y="218859"/>
                  </a:lnTo>
                  <a:lnTo>
                    <a:pt x="152472" y="221199"/>
                  </a:lnTo>
                  <a:lnTo>
                    <a:pt x="154651" y="222008"/>
                  </a:lnTo>
                  <a:lnTo>
                    <a:pt x="156460" y="221794"/>
                  </a:lnTo>
                  <a:lnTo>
                    <a:pt x="158058" y="220031"/>
                  </a:lnTo>
                  <a:lnTo>
                    <a:pt x="159722" y="215843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969"/>
            <p:cNvSpPr/>
            <p:nvPr/>
          </p:nvSpPr>
          <p:spPr>
            <a:xfrm>
              <a:off x="2413000" y="6307667"/>
              <a:ext cx="177801" cy="186267"/>
            </a:xfrm>
            <a:custGeom>
              <a:avLst/>
              <a:gdLst/>
              <a:ahLst/>
              <a:cxnLst/>
              <a:rect l="0" t="0" r="0" b="0"/>
              <a:pathLst>
                <a:path w="177801" h="186267">
                  <a:moveTo>
                    <a:pt x="177800" y="0"/>
                  </a:moveTo>
                  <a:lnTo>
                    <a:pt x="168747" y="351"/>
                  </a:lnTo>
                  <a:lnTo>
                    <a:pt x="165353" y="2139"/>
                  </a:lnTo>
                  <a:lnTo>
                    <a:pt x="163294" y="5770"/>
                  </a:lnTo>
                  <a:lnTo>
                    <a:pt x="160852" y="11745"/>
                  </a:lnTo>
                  <a:lnTo>
                    <a:pt x="155661" y="21192"/>
                  </a:lnTo>
                  <a:lnTo>
                    <a:pt x="143319" y="36174"/>
                  </a:lnTo>
                  <a:lnTo>
                    <a:pt x="121285" y="59543"/>
                  </a:lnTo>
                  <a:lnTo>
                    <a:pt x="92322" y="90367"/>
                  </a:lnTo>
                  <a:lnTo>
                    <a:pt x="60433" y="124006"/>
                  </a:lnTo>
                  <a:lnTo>
                    <a:pt x="28194" y="157547"/>
                  </a:lnTo>
                  <a:lnTo>
                    <a:pt x="0" y="186266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970"/>
            <p:cNvSpPr/>
            <p:nvPr/>
          </p:nvSpPr>
          <p:spPr>
            <a:xfrm>
              <a:off x="2683933" y="6409267"/>
              <a:ext cx="101601" cy="16934"/>
            </a:xfrm>
            <a:custGeom>
              <a:avLst/>
              <a:gdLst/>
              <a:ahLst/>
              <a:cxnLst/>
              <a:rect l="0" t="0" r="0" b="0"/>
              <a:pathLst>
                <a:path w="101601" h="16934">
                  <a:moveTo>
                    <a:pt x="0" y="0"/>
                  </a:moveTo>
                  <a:lnTo>
                    <a:pt x="38753" y="2098"/>
                  </a:lnTo>
                  <a:lnTo>
                    <a:pt x="63602" y="5433"/>
                  </a:lnTo>
                  <a:lnTo>
                    <a:pt x="80664" y="8512"/>
                  </a:lnTo>
                  <a:lnTo>
                    <a:pt x="92336" y="11995"/>
                  </a:lnTo>
                  <a:lnTo>
                    <a:pt x="101600" y="16933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971"/>
            <p:cNvSpPr/>
            <p:nvPr/>
          </p:nvSpPr>
          <p:spPr>
            <a:xfrm>
              <a:off x="2717800" y="6477000"/>
              <a:ext cx="101601" cy="8468"/>
            </a:xfrm>
            <a:custGeom>
              <a:avLst/>
              <a:gdLst/>
              <a:ahLst/>
              <a:cxnLst/>
              <a:rect l="0" t="0" r="0" b="0"/>
              <a:pathLst>
                <a:path w="101601" h="8468">
                  <a:moveTo>
                    <a:pt x="0" y="0"/>
                  </a:moveTo>
                  <a:lnTo>
                    <a:pt x="5171" y="545"/>
                  </a:lnTo>
                  <a:lnTo>
                    <a:pt x="27081" y="2880"/>
                  </a:lnTo>
                  <a:lnTo>
                    <a:pt x="52684" y="5447"/>
                  </a:lnTo>
                  <a:lnTo>
                    <a:pt x="79177" y="7561"/>
                  </a:lnTo>
                  <a:lnTo>
                    <a:pt x="101600" y="8467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972"/>
            <p:cNvSpPr/>
            <p:nvPr/>
          </p:nvSpPr>
          <p:spPr>
            <a:xfrm>
              <a:off x="2903666" y="6316133"/>
              <a:ext cx="160874" cy="287868"/>
            </a:xfrm>
            <a:custGeom>
              <a:avLst/>
              <a:gdLst/>
              <a:ahLst/>
              <a:cxnLst/>
              <a:rect l="0" t="0" r="0" b="0"/>
              <a:pathLst>
                <a:path w="160874" h="287868">
                  <a:moveTo>
                    <a:pt x="110467" y="0"/>
                  </a:moveTo>
                  <a:lnTo>
                    <a:pt x="107001" y="334"/>
                  </a:lnTo>
                  <a:lnTo>
                    <a:pt x="105315" y="1436"/>
                  </a:lnTo>
                  <a:lnTo>
                    <a:pt x="104110" y="2869"/>
                  </a:lnTo>
                  <a:lnTo>
                    <a:pt x="102514" y="4352"/>
                  </a:lnTo>
                  <a:lnTo>
                    <a:pt x="98369" y="6161"/>
                  </a:lnTo>
                  <a:lnTo>
                    <a:pt x="88477" y="9993"/>
                  </a:lnTo>
                  <a:lnTo>
                    <a:pt x="71850" y="18972"/>
                  </a:lnTo>
                  <a:lnTo>
                    <a:pt x="51113" y="35861"/>
                  </a:lnTo>
                  <a:lnTo>
                    <a:pt x="31237" y="58149"/>
                  </a:lnTo>
                  <a:lnTo>
                    <a:pt x="15853" y="82368"/>
                  </a:lnTo>
                  <a:lnTo>
                    <a:pt x="5381" y="111048"/>
                  </a:lnTo>
                  <a:lnTo>
                    <a:pt x="56" y="143390"/>
                  </a:lnTo>
                  <a:lnTo>
                    <a:pt x="0" y="175677"/>
                  </a:lnTo>
                  <a:lnTo>
                    <a:pt x="6098" y="205205"/>
                  </a:lnTo>
                  <a:lnTo>
                    <a:pt x="18989" y="230779"/>
                  </a:lnTo>
                  <a:lnTo>
                    <a:pt x="35717" y="250091"/>
                  </a:lnTo>
                  <a:lnTo>
                    <a:pt x="53047" y="262458"/>
                  </a:lnTo>
                  <a:lnTo>
                    <a:pt x="71119" y="267410"/>
                  </a:lnTo>
                  <a:lnTo>
                    <a:pt x="91842" y="265006"/>
                  </a:lnTo>
                  <a:lnTo>
                    <a:pt x="112609" y="256236"/>
                  </a:lnTo>
                  <a:lnTo>
                    <a:pt x="131534" y="241078"/>
                  </a:lnTo>
                  <a:lnTo>
                    <a:pt x="147010" y="218778"/>
                  </a:lnTo>
                  <a:lnTo>
                    <a:pt x="157032" y="193841"/>
                  </a:lnTo>
                  <a:lnTo>
                    <a:pt x="160873" y="173735"/>
                  </a:lnTo>
                  <a:lnTo>
                    <a:pt x="159393" y="158780"/>
                  </a:lnTo>
                  <a:lnTo>
                    <a:pt x="155195" y="149010"/>
                  </a:lnTo>
                  <a:lnTo>
                    <a:pt x="149518" y="143573"/>
                  </a:lnTo>
                  <a:lnTo>
                    <a:pt x="140433" y="142305"/>
                  </a:lnTo>
                  <a:lnTo>
                    <a:pt x="126524" y="146316"/>
                  </a:lnTo>
                  <a:lnTo>
                    <a:pt x="110051" y="156541"/>
                  </a:lnTo>
                  <a:lnTo>
                    <a:pt x="93943" y="173656"/>
                  </a:lnTo>
                  <a:lnTo>
                    <a:pt x="80398" y="198593"/>
                  </a:lnTo>
                  <a:lnTo>
                    <a:pt x="69701" y="227922"/>
                  </a:lnTo>
                  <a:lnTo>
                    <a:pt x="62567" y="259185"/>
                  </a:lnTo>
                  <a:lnTo>
                    <a:pt x="59667" y="287867"/>
                  </a:lnTo>
                </a:path>
              </a:pathLst>
            </a:custGeom>
            <a:ln w="12700">
              <a:solidFill>
                <a:srgbClr val="32CD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69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Write an equation for and graph a parabola with the given characteristics. </a:t>
                </a:r>
              </a:p>
              <a:p>
                <a:pPr marL="457200" indent="-457200">
                  <a:buAutoNum type="alphaLcPeriod"/>
                </a:pPr>
                <a:r>
                  <a:rPr lang="en-US" sz="3600" dirty="0" smtClean="0"/>
                  <a:t>Focus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(3,−4)</m:t>
                    </m:r>
                  </m:oMath>
                </a14:m>
                <a:r>
                  <a:rPr lang="en-US" sz="3600" dirty="0" smtClean="0"/>
                  <a:t> and vertex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1,−4</m:t>
                        </m:r>
                      </m:e>
                    </m:d>
                  </m:oMath>
                </a14:m>
                <a:endParaRPr lang="en-US" sz="3600" b="0" dirty="0" smtClean="0"/>
              </a:p>
              <a:p>
                <a:pPr marL="457200" indent="-457200">
                  <a:buAutoNum type="alphaLcPeriod"/>
                </a:pPr>
                <a:r>
                  <a:rPr lang="en-US" sz="3600" dirty="0" smtClean="0"/>
                  <a:t>Vertex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(−2,4)</m:t>
                    </m:r>
                  </m:oMath>
                </a14:m>
                <a:r>
                  <a:rPr lang="en-US" sz="3600" dirty="0" smtClean="0"/>
                  <a:t> and directrix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600" dirty="0" smtClean="0"/>
              </a:p>
              <a:p>
                <a:pPr marL="457200" indent="-457200">
                  <a:buAutoNum type="alphaLcPeriod"/>
                </a:pPr>
                <a:r>
                  <a:rPr lang="en-US" sz="3600" dirty="0" smtClean="0"/>
                  <a:t>Focus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lang="en-US" sz="3600" dirty="0" smtClean="0"/>
                  <a:t>, opens left, and contains the point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(2,5)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3759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4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601</TotalTime>
  <Words>209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Cambria Math</vt:lpstr>
      <vt:lpstr>Rockwell</vt:lpstr>
      <vt:lpstr>Rockwell Condensed</vt:lpstr>
      <vt:lpstr>Wingdings</vt:lpstr>
      <vt:lpstr>Wood Type</vt:lpstr>
      <vt:lpstr>Parabolas</vt:lpstr>
      <vt:lpstr>Conic Sections</vt:lpstr>
      <vt:lpstr>The Parabola</vt:lpstr>
      <vt:lpstr>Parabola Equations</vt:lpstr>
      <vt:lpstr>Example 1</vt:lpstr>
      <vt:lpstr>Example 2</vt:lpstr>
      <vt:lpstr>Example 3</vt:lpstr>
      <vt:lpstr>Example 4</vt:lpstr>
      <vt:lpstr>Example 5</vt:lpstr>
      <vt:lpstr>Check for Understanding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Parabolas</dc:title>
  <dc:creator>Monica Doriney</dc:creator>
  <cp:lastModifiedBy>Aaron Harrison</cp:lastModifiedBy>
  <cp:revision>12</cp:revision>
  <cp:lastPrinted>2016-08-15T14:29:04Z</cp:lastPrinted>
  <dcterms:created xsi:type="dcterms:W3CDTF">2016-08-02T13:13:07Z</dcterms:created>
  <dcterms:modified xsi:type="dcterms:W3CDTF">2019-02-01T19:21:25Z</dcterms:modified>
</cp:coreProperties>
</file>